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2"/>
  </p:notesMasterIdLst>
  <p:sldIdLst>
    <p:sldId id="273" r:id="rId2"/>
    <p:sldId id="264" r:id="rId3"/>
    <p:sldId id="274" r:id="rId4"/>
    <p:sldId id="308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96" r:id="rId15"/>
    <p:sldId id="297" r:id="rId16"/>
    <p:sldId id="298" r:id="rId17"/>
    <p:sldId id="265" r:id="rId18"/>
    <p:sldId id="266" r:id="rId19"/>
    <p:sldId id="267" r:id="rId20"/>
    <p:sldId id="285" r:id="rId21"/>
    <p:sldId id="268" r:id="rId22"/>
    <p:sldId id="270" r:id="rId23"/>
    <p:sldId id="271" r:id="rId24"/>
    <p:sldId id="257" r:id="rId25"/>
    <p:sldId id="258" r:id="rId26"/>
    <p:sldId id="259" r:id="rId27"/>
    <p:sldId id="260" r:id="rId28"/>
    <p:sldId id="261" r:id="rId29"/>
    <p:sldId id="263" r:id="rId30"/>
    <p:sldId id="275" r:id="rId31"/>
    <p:sldId id="300" r:id="rId32"/>
    <p:sldId id="301" r:id="rId33"/>
    <p:sldId id="302" r:id="rId34"/>
    <p:sldId id="303" r:id="rId35"/>
    <p:sldId id="304" r:id="rId36"/>
    <p:sldId id="286" r:id="rId37"/>
    <p:sldId id="287" r:id="rId38"/>
    <p:sldId id="288" r:id="rId39"/>
    <p:sldId id="305" r:id="rId40"/>
    <p:sldId id="309" r:id="rId4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862" autoAdjust="0"/>
    <p:restoredTop sz="86353" autoAdjust="0"/>
  </p:normalViewPr>
  <p:slideViewPr>
    <p:cSldViewPr snapToGrid="0" showGuides="1">
      <p:cViewPr varScale="1">
        <p:scale>
          <a:sx n="74" d="100"/>
          <a:sy n="74" d="100"/>
        </p:scale>
        <p:origin x="547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C0C03E-3588-49E2-BC13-217DAA1F02F3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31E3241-1822-48B7-BFBC-415CCA33FA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55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950574F7-130F-44F5-A167-BA0BF0F79DD2}" type="slidenum">
              <a:rPr lang="he-IL" altLang="he-IL" sz="1200"/>
              <a:pPr algn="l" eaLnBrk="1" hangingPunct="1"/>
              <a:t>40</a:t>
            </a:fld>
            <a:endParaRPr lang="en-US" altLang="he-IL" sz="1200"/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2F8EAD5E-D70A-4E0E-ACD2-635B83C51F02}" type="slidenum">
              <a:rPr lang="he-IL" altLang="he-IL" sz="1200"/>
              <a:pPr algn="l" eaLnBrk="1" hangingPunct="1"/>
              <a:t>40</a:t>
            </a:fld>
            <a:endParaRPr lang="en-US" altLang="he-IL" sz="1200"/>
          </a:p>
        </p:txBody>
      </p:sp>
      <p:sp>
        <p:nvSpPr>
          <p:cNvPr id="11878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5F71058-3EBA-40BA-8A4B-A1F371F7B858}" type="slidenum">
              <a:rPr lang="he-IL" altLang="he-IL" sz="1200"/>
              <a:pPr algn="l" eaLnBrk="1" hangingPunct="1"/>
              <a:t>40</a:t>
            </a:fld>
            <a:endParaRPr lang="en-US" altLang="he-IL" sz="1200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e-IL" altLang="he-IL" smtClean="0"/>
              <a:t>הילד</a:t>
            </a:r>
          </a:p>
        </p:txBody>
      </p:sp>
    </p:spTree>
    <p:extLst>
      <p:ext uri="{BB962C8B-B14F-4D97-AF65-F5344CB8AC3E}">
        <p14:creationId xmlns:p14="http://schemas.microsoft.com/office/powerpoint/2010/main" val="2931602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06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936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96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2667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27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600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590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9229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8149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361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630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D7866-CDC7-4D4B-825E-9B4366C375AA}" type="datetimeFigureOut">
              <a:rPr lang="he-IL" smtClean="0"/>
              <a:t>כ"ג/אב/תש"פ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57613-AEEB-4CBF-B0B1-41CFED7B6B0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336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493892" y="900184"/>
            <a:ext cx="7204215" cy="95410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e-IL" altLang="he-IL" sz="2800" b="1" dirty="0" smtClean="0">
                <a:solidFill>
                  <a:schemeClr val="bg1"/>
                </a:solidFill>
              </a:rPr>
              <a:t>חייו </a:t>
            </a:r>
            <a:r>
              <a:rPr lang="he-IL" altLang="he-IL" sz="2800" b="1" dirty="0">
                <a:solidFill>
                  <a:schemeClr val="bg1"/>
                </a:solidFill>
              </a:rPr>
              <a:t>ופועלו של </a:t>
            </a:r>
          </a:p>
          <a:p>
            <a:pPr algn="ctr" eaLnBrk="1" hangingPunct="1"/>
            <a:r>
              <a:rPr lang="he-IL" altLang="he-IL" sz="2800" b="1" dirty="0">
                <a:solidFill>
                  <a:schemeClr val="bg1"/>
                </a:solidFill>
              </a:rPr>
              <a:t>הראשון לציון הרב הראשי </a:t>
            </a:r>
            <a:r>
              <a:rPr lang="he-IL" altLang="he-IL" sz="2800" b="1" dirty="0" smtClean="0">
                <a:solidFill>
                  <a:schemeClr val="bg1"/>
                </a:solidFill>
              </a:rPr>
              <a:t>(הראשון) לארץ-ישראל</a:t>
            </a:r>
            <a:r>
              <a:rPr lang="he-IL" altLang="he-IL" sz="2800" dirty="0" smtClean="0">
                <a:solidFill>
                  <a:schemeClr val="bg1"/>
                </a:solidFill>
              </a:rPr>
              <a:t> </a:t>
            </a:r>
            <a:endParaRPr lang="en-US" altLang="he-IL" sz="2800" dirty="0">
              <a:solidFill>
                <a:schemeClr val="bg1"/>
              </a:solidFill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4493638" y="233497"/>
            <a:ext cx="3204723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2800" b="1" dirty="0">
                <a:solidFill>
                  <a:srgbClr val="0000FF"/>
                </a:solidFill>
              </a:rPr>
              <a:t>הרב </a:t>
            </a:r>
            <a:r>
              <a:rPr lang="he-IL" altLang="he-IL" sz="2800" b="1" dirty="0" smtClean="0">
                <a:solidFill>
                  <a:srgbClr val="0000FF"/>
                </a:solidFill>
              </a:rPr>
              <a:t>יעקב מאיר </a:t>
            </a:r>
            <a:r>
              <a:rPr lang="he-IL" altLang="he-IL" sz="2800" b="1" dirty="0">
                <a:solidFill>
                  <a:srgbClr val="0000FF"/>
                </a:solidFill>
              </a:rPr>
              <a:t>זצ"ל</a:t>
            </a:r>
            <a:endParaRPr lang="en-US" altLang="he-IL" sz="2800" b="1" dirty="0">
              <a:solidFill>
                <a:srgbClr val="0000FF"/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3504584" y="5663579"/>
            <a:ext cx="5182829" cy="523220"/>
          </a:xfrm>
          <a:prstGeom prst="rect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ז</a:t>
            </a:r>
            <a:r>
              <a:rPr lang="he-IL" sz="2800" b="1" dirty="0">
                <a:latin typeface="Calibri" panose="020F0502020204030204" pitchFamily="34" charset="0"/>
                <a:ea typeface="Calibri" panose="020F0502020204030204" pitchFamily="34" charset="0"/>
              </a:rPr>
              <a:t>' </a:t>
            </a:r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באדר תרט"ז </a:t>
            </a:r>
            <a:r>
              <a:rPr lang="he-IL" sz="2800" b="1" dirty="0"/>
              <a:t>– ט' בסיוון </a:t>
            </a:r>
            <a:r>
              <a:rPr lang="he-IL" sz="2800" b="1" dirty="0" smtClean="0"/>
              <a:t>תרצ"ט</a:t>
            </a:r>
            <a:r>
              <a:rPr lang="he-IL" sz="28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he-IL" sz="2800" b="1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761" y="2930302"/>
            <a:ext cx="1798476" cy="2523963"/>
          </a:xfrm>
          <a:prstGeom prst="rect">
            <a:avLst/>
          </a:prstGeom>
        </p:spPr>
      </p:pic>
      <p:pic>
        <p:nvPicPr>
          <p:cNvPr id="10" name="Picture 11" descr="659C99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47" y="2505034"/>
            <a:ext cx="2463182" cy="368176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2" t="62493" r="26716" b="21187"/>
          <a:stretch/>
        </p:blipFill>
        <p:spPr>
          <a:xfrm>
            <a:off x="8359347" y="3072213"/>
            <a:ext cx="3361874" cy="20707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711900" y="6405716"/>
            <a:ext cx="6768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ערך: שמואל </a:t>
            </a:r>
            <a:r>
              <a:rPr lang="he-IL" b="1" dirty="0" err="1" smtClean="0"/>
              <a:t>כ"ץ</a:t>
            </a:r>
            <a:r>
              <a:rPr lang="he-IL" b="1" dirty="0" smtClean="0"/>
              <a:t>, רב בתי ספר בירושלים וחוקר תולדות הרבנות הראשית</a:t>
            </a:r>
            <a:endParaRPr lang="he-IL" b="1" dirty="0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53461" r="52096" b="24992"/>
          <a:stretch/>
        </p:blipFill>
        <p:spPr>
          <a:xfrm>
            <a:off x="10237851" y="1227963"/>
            <a:ext cx="1645656" cy="143339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3" name="Picture 4" descr="https://bidspirit-images.global.ssl.fastly.net/benamiendres/cloned-images/auction_12/lots/import_0/2494/1/a_ignore_q_80_w_1000_c_limit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48"/>
          <a:stretch/>
        </p:blipFill>
        <p:spPr bwMode="auto">
          <a:xfrm>
            <a:off x="538600" y="401140"/>
            <a:ext cx="1415548" cy="14608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67219" y="2076585"/>
            <a:ext cx="3546164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chemeClr val="bg1"/>
                </a:solidFill>
              </a:rPr>
              <a:t>דברים עליו והספדים</a:t>
            </a:r>
            <a:endParaRPr lang="he-IL" sz="3200" b="1" dirty="0">
              <a:solidFill>
                <a:schemeClr val="bg1"/>
              </a:solidFill>
            </a:endParaRPr>
          </a:p>
        </p:txBody>
      </p:sp>
      <p:pic>
        <p:nvPicPr>
          <p:cNvPr id="14" name="תמונה 1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715" y="150178"/>
            <a:ext cx="846771" cy="7500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7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10564"/>
          <a:stretch/>
        </p:blipFill>
        <p:spPr>
          <a:xfrm>
            <a:off x="6389502" y="880092"/>
            <a:ext cx="5651578" cy="54833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t="3496"/>
          <a:stretch/>
        </p:blipFill>
        <p:spPr>
          <a:xfrm>
            <a:off x="794922" y="880092"/>
            <a:ext cx="5007292" cy="54833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27903" y="6380038"/>
            <a:ext cx="432522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מאיר; יעקב אלעזר, הרב יעקב מאיר עמ' 126</a:t>
            </a:r>
            <a:endParaRPr lang="he-IL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54085" y="330237"/>
            <a:ext cx="436209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ברכת הרב עוזיאל במלאת לו 80 שנה, אדר תרצ"ו, 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01978" y="95261"/>
            <a:ext cx="1988044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דברים עליו</a:t>
            </a: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361030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26667" r="11146" b="33463"/>
          <a:stretch/>
        </p:blipFill>
        <p:spPr>
          <a:xfrm>
            <a:off x="8483997" y="221941"/>
            <a:ext cx="3574935" cy="35865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1" t="8285" r="12428" b="30356"/>
          <a:stretch/>
        </p:blipFill>
        <p:spPr>
          <a:xfrm rot="10800000">
            <a:off x="4669654" y="221941"/>
            <a:ext cx="3586580" cy="60285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6" t="6732" r="24932" b="73591"/>
          <a:stretch/>
        </p:blipFill>
        <p:spPr>
          <a:xfrm>
            <a:off x="633370" y="221941"/>
            <a:ext cx="3808520" cy="2024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2370912"/>
            <a:ext cx="466826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</a:t>
            </a:r>
          </a:p>
          <a:p>
            <a:r>
              <a:rPr lang="he-IL" sz="1600" b="1" dirty="0" smtClean="0"/>
              <a:t>יעקב אלעזר, הרב יעקב מאיר הראשון לציון, עמ' 87-89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5792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t="8574"/>
          <a:stretch/>
        </p:blipFill>
        <p:spPr>
          <a:xfrm>
            <a:off x="3760190" y="177033"/>
            <a:ext cx="4671620" cy="65039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316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349" t="3080" r="868" b="1531"/>
          <a:stretch/>
        </p:blipFill>
        <p:spPr>
          <a:xfrm>
            <a:off x="5797951" y="310718"/>
            <a:ext cx="5877017" cy="26988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327" y="6339627"/>
            <a:ext cx="180049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הארץ, י סיון תרצ"ט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12623" t="2488" r="4887"/>
          <a:stretch/>
        </p:blipFill>
        <p:spPr>
          <a:xfrm>
            <a:off x="2581276" y="79472"/>
            <a:ext cx="2415928" cy="64448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79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5191" t="1153" r="2064" b="2305"/>
          <a:stretch/>
        </p:blipFill>
        <p:spPr>
          <a:xfrm>
            <a:off x="7162799" y="76200"/>
            <a:ext cx="4610101" cy="6381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6859" t="6037" r="5263"/>
          <a:stretch/>
        </p:blipFill>
        <p:spPr>
          <a:xfrm>
            <a:off x="3284551" y="213065"/>
            <a:ext cx="2748950" cy="16824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l="11266" t="1795" r="2081"/>
          <a:stretch/>
        </p:blipFill>
        <p:spPr>
          <a:xfrm>
            <a:off x="462508" y="133349"/>
            <a:ext cx="2639133" cy="62519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1258" y="6385265"/>
            <a:ext cx="203292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המשקיף י' סיון תרצ"ט</a:t>
            </a:r>
            <a:endParaRPr lang="he-IL" sz="1600" b="1" dirty="0"/>
          </a:p>
        </p:txBody>
      </p:sp>
      <p:sp>
        <p:nvSpPr>
          <p:cNvPr id="6" name="מלבן 5"/>
          <p:cNvSpPr/>
          <p:nvPr/>
        </p:nvSpPr>
        <p:spPr>
          <a:xfrm>
            <a:off x="9448800" y="3495675"/>
            <a:ext cx="2305050" cy="2889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1946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743" r="1917"/>
          <a:stretch/>
        </p:blipFill>
        <p:spPr>
          <a:xfrm>
            <a:off x="6286500" y="283254"/>
            <a:ext cx="5495925" cy="60628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2434" t="3933" r="5811"/>
          <a:stretch/>
        </p:blipFill>
        <p:spPr>
          <a:xfrm>
            <a:off x="1358283" y="426129"/>
            <a:ext cx="4350059" cy="5741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240232" y="6346148"/>
            <a:ext cx="1803699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הבקר י' סיון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418575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903" y="213064"/>
            <a:ext cx="7671990" cy="63919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6556" r="5114"/>
          <a:stretch/>
        </p:blipFill>
        <p:spPr>
          <a:xfrm>
            <a:off x="1571348" y="213064"/>
            <a:ext cx="2272684" cy="64506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776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046" r="1393"/>
          <a:stretch/>
        </p:blipFill>
        <p:spPr>
          <a:xfrm>
            <a:off x="6365290" y="132741"/>
            <a:ext cx="5681708" cy="62414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r="1687"/>
          <a:stretch/>
        </p:blipFill>
        <p:spPr>
          <a:xfrm>
            <a:off x="159376" y="212640"/>
            <a:ext cx="6001728" cy="59529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מלבן 4"/>
          <p:cNvSpPr/>
          <p:nvPr/>
        </p:nvSpPr>
        <p:spPr>
          <a:xfrm>
            <a:off x="239697" y="3253454"/>
            <a:ext cx="3879542" cy="291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9469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502" t="1736" r="49699" b="1649"/>
          <a:stretch/>
        </p:blipFill>
        <p:spPr>
          <a:xfrm>
            <a:off x="2467995" y="0"/>
            <a:ext cx="3317563" cy="521611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1323" t="63507" r="49962" b="4059"/>
          <a:stretch/>
        </p:blipFill>
        <p:spPr>
          <a:xfrm>
            <a:off x="2421671" y="5305458"/>
            <a:ext cx="3363887" cy="103354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49865" t="2249" r="2094" b="6930"/>
          <a:stretch/>
        </p:blipFill>
        <p:spPr>
          <a:xfrm>
            <a:off x="6840245" y="211209"/>
            <a:ext cx="3400147" cy="48954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467995" y="6414116"/>
            <a:ext cx="198323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י"א סיון תרצ"ט</a:t>
            </a:r>
            <a:endParaRPr lang="he-IL" sz="1600" b="1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/>
          <a:srcRect l="49309" t="57486"/>
          <a:stretch/>
        </p:blipFill>
        <p:spPr>
          <a:xfrm>
            <a:off x="6840245" y="5056975"/>
            <a:ext cx="3506679" cy="135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70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012"/>
          <a:stretch/>
        </p:blipFill>
        <p:spPr>
          <a:xfrm>
            <a:off x="7419975" y="39809"/>
            <a:ext cx="3986012" cy="66164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2978" t="1019" r="9002" b="1321"/>
          <a:stretch/>
        </p:blipFill>
        <p:spPr>
          <a:xfrm>
            <a:off x="3752850" y="194252"/>
            <a:ext cx="2324678" cy="64619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l="4577" t="3081" r="6696" b="1295"/>
          <a:stretch/>
        </p:blipFill>
        <p:spPr>
          <a:xfrm>
            <a:off x="703181" y="200025"/>
            <a:ext cx="2773444" cy="64562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83349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875" r="1108"/>
          <a:stretch/>
        </p:blipFill>
        <p:spPr>
          <a:xfrm>
            <a:off x="1647825" y="67878"/>
            <a:ext cx="4619625" cy="6371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17842" y="6469672"/>
            <a:ext cx="184217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דבר י"א סיון תרצ"ט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r="2303"/>
          <a:stretch/>
        </p:blipFill>
        <p:spPr>
          <a:xfrm>
            <a:off x="7443473" y="67878"/>
            <a:ext cx="3815077" cy="66186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4085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 t="24984" r="50854" b="16764"/>
          <a:stretch/>
        </p:blipFill>
        <p:spPr>
          <a:xfrm>
            <a:off x="7885641" y="122067"/>
            <a:ext cx="3424512" cy="66138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870346" y="6397378"/>
            <a:ext cx="201529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ההד סיון-תמוז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77854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7356" t="1592" b="1424"/>
          <a:stretch/>
        </p:blipFill>
        <p:spPr>
          <a:xfrm>
            <a:off x="6975517" y="384067"/>
            <a:ext cx="4432290" cy="63679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l="2724" t="29203" r="1946"/>
          <a:stretch/>
        </p:blipFill>
        <p:spPr>
          <a:xfrm>
            <a:off x="576128" y="506895"/>
            <a:ext cx="5407422" cy="59064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7008" y="6491766"/>
            <a:ext cx="194797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י"ז סיון תרצ"ט</a:t>
            </a:r>
            <a:endParaRPr lang="he-IL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655013" y="14735"/>
            <a:ext cx="88197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בשבעה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35045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3174"/>
          <a:stretch/>
        </p:blipFill>
        <p:spPr>
          <a:xfrm>
            <a:off x="6629400" y="414337"/>
            <a:ext cx="4648200" cy="5686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/>
          <a:srcRect l="8487"/>
          <a:stretch/>
        </p:blipFill>
        <p:spPr>
          <a:xfrm>
            <a:off x="3733800" y="314325"/>
            <a:ext cx="2362200" cy="6381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557230" y="6357521"/>
            <a:ext cx="194797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י"ז סיון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2196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2286" t="1794"/>
          <a:stretch/>
        </p:blipFill>
        <p:spPr>
          <a:xfrm>
            <a:off x="7183321" y="199600"/>
            <a:ext cx="4681537" cy="59959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079412" y="6308882"/>
            <a:ext cx="194797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י"ז סיון תרצ"ט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r="49490"/>
          <a:stretch/>
        </p:blipFill>
        <p:spPr>
          <a:xfrm>
            <a:off x="1341738" y="368276"/>
            <a:ext cx="4826998" cy="6121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4738" y="29055"/>
            <a:ext cx="210987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ליום השלושים לפטירתו</a:t>
            </a:r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00933" y="6478159"/>
            <a:ext cx="197522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הארץ ח' תמוז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052431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0" t="14603" r="11633" b="25397"/>
          <a:stretch/>
        </p:blipFill>
        <p:spPr>
          <a:xfrm>
            <a:off x="6812506" y="560561"/>
            <a:ext cx="4613055" cy="61616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2" t="3334" r="7369" b="31905"/>
          <a:stretch/>
        </p:blipFill>
        <p:spPr>
          <a:xfrm rot="10800000">
            <a:off x="1272495" y="113019"/>
            <a:ext cx="4540475" cy="6592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236063" y="113019"/>
            <a:ext cx="538480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הספד של הרב עוזיאל במלאת 30 יום לפטירתו, ט' תמוז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405122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9682" r="9164" b="25714"/>
          <a:stretch/>
        </p:blipFill>
        <p:spPr>
          <a:xfrm>
            <a:off x="6906222" y="174170"/>
            <a:ext cx="4621750" cy="65314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7" t="3809" r="5799" b="31906"/>
          <a:stretch/>
        </p:blipFill>
        <p:spPr>
          <a:xfrm rot="10800000">
            <a:off x="1253873" y="174169"/>
            <a:ext cx="4515556" cy="65314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1045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9" t="9841" r="13427" b="27460"/>
          <a:stretch/>
        </p:blipFill>
        <p:spPr>
          <a:xfrm>
            <a:off x="6805915" y="150920"/>
            <a:ext cx="4509625" cy="63166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805915" y="6488668"/>
            <a:ext cx="290977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מכמני עזיאל, א, עמ' </a:t>
            </a:r>
            <a:r>
              <a:rPr lang="he-IL" b="1" dirty="0" err="1" smtClean="0"/>
              <a:t>תיא</a:t>
            </a:r>
            <a:r>
              <a:rPr lang="he-IL" b="1" dirty="0" smtClean="0"/>
              <a:t>-תטו</a:t>
            </a:r>
            <a:endParaRPr lang="he-IL" b="1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l="2286" t="1794"/>
          <a:stretch/>
        </p:blipFill>
        <p:spPr>
          <a:xfrm>
            <a:off x="366975" y="150920"/>
            <a:ext cx="4950189" cy="63400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42687" y="6545443"/>
            <a:ext cx="194797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הצפה י"ז סיון תרצ"ט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648589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 t="5177" r="3095" b="56149"/>
          <a:stretch/>
        </p:blipFill>
        <p:spPr>
          <a:xfrm rot="16200000">
            <a:off x="434737" y="1877437"/>
            <a:ext cx="6117777" cy="36480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 t="52891" r="3095" b="7864"/>
          <a:stretch/>
        </p:blipFill>
        <p:spPr>
          <a:xfrm rot="16200000">
            <a:off x="5702282" y="1827943"/>
            <a:ext cx="6145845" cy="3718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6449879"/>
            <a:ext cx="147187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>
                <a:solidFill>
                  <a:prstClr val="black"/>
                </a:solidFill>
              </a:rPr>
              <a:t>ההד סיון תש"ט</a:t>
            </a:r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2105" y="116888"/>
            <a:ext cx="463780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הספד של הרב עוזיאל במלאת 10 שנים לפטירתו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721026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0894"/>
            <a:ext cx="6041272" cy="3137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027904" y="4287916"/>
            <a:ext cx="364875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דוד אשכנזי, פעמים 142-143, עמ' 72</a:t>
            </a:r>
            <a:endParaRPr lang="he-IL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19" y="990894"/>
            <a:ext cx="5757211" cy="27821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7043" y="3949362"/>
            <a:ext cx="317106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דוד זוהר, פעמים 142-143, עמ' 165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18258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86" t="52391" r="15712" b="13773"/>
          <a:stretch/>
        </p:blipFill>
        <p:spPr>
          <a:xfrm rot="5400000">
            <a:off x="5785911" y="-3293379"/>
            <a:ext cx="2408442" cy="101020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768325" y="3024224"/>
            <a:ext cx="506741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מ"ד גאון ועוד (עורכים), </a:t>
            </a:r>
            <a:r>
              <a:rPr lang="he-IL" sz="1600" b="1" dirty="0" err="1" smtClean="0"/>
              <a:t>זכרון</a:t>
            </a:r>
            <a:r>
              <a:rPr lang="he-IL" sz="1600" b="1" dirty="0" smtClean="0"/>
              <a:t> מאיר, ירושלים תרצ"ו, עמ</a:t>
            </a:r>
            <a:r>
              <a:rPr lang="he-IL" sz="1600" b="1" dirty="0" smtClean="0"/>
              <a:t>' 53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26" t="9583" r="12543" b="56264"/>
          <a:stretch/>
        </p:blipFill>
        <p:spPr>
          <a:xfrm rot="5400000">
            <a:off x="7102329" y="789682"/>
            <a:ext cx="2114449" cy="77150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143959" y="6199689"/>
            <a:ext cx="109036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שם עמ' 54</a:t>
            </a:r>
            <a:endParaRPr lang="he-IL" sz="1600" b="1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9" t="51279" r="78700" b="13637"/>
          <a:stretch/>
        </p:blipFill>
        <p:spPr>
          <a:xfrm rot="5400000">
            <a:off x="7794621" y="2228952"/>
            <a:ext cx="753960" cy="77391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3821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5" t="13101" r="31485" b="51720"/>
          <a:stretch/>
        </p:blipFill>
        <p:spPr>
          <a:xfrm rot="16200000">
            <a:off x="6090285" y="110542"/>
            <a:ext cx="5636918" cy="57793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833906" y="6027938"/>
            <a:ext cx="169469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 עמ' 57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392885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6" t="8663" r="38701" b="56127"/>
          <a:stretch/>
        </p:blipFill>
        <p:spPr>
          <a:xfrm rot="5400000">
            <a:off x="4211135" y="-1083097"/>
            <a:ext cx="3769731" cy="87622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635778" y="5433627"/>
            <a:ext cx="169469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 עמ' 40</a:t>
            </a:r>
            <a:endParaRPr lang="he-IL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56855" y="229805"/>
            <a:ext cx="147829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sz="3200" b="1" dirty="0" smtClean="0"/>
              <a:t>סיפורים</a:t>
            </a: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609963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4" t="8285" r="13891" b="55857"/>
          <a:stretch/>
        </p:blipFill>
        <p:spPr>
          <a:xfrm rot="5400000">
            <a:off x="8205192" y="-64194"/>
            <a:ext cx="3340975" cy="4522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8" t="51179" r="66563" b="14478"/>
          <a:stretch/>
        </p:blipFill>
        <p:spPr>
          <a:xfrm rot="5400000">
            <a:off x="1129619" y="-559784"/>
            <a:ext cx="1496297" cy="36688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8" t="8619" r="12305" b="56162"/>
          <a:stretch/>
        </p:blipFill>
        <p:spPr>
          <a:xfrm rot="5400000">
            <a:off x="2870745" y="1441781"/>
            <a:ext cx="5585205" cy="37545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0823" y="2142837"/>
            <a:ext cx="199125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 עמ' 44-46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1969284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4" t="9056" r="12544" b="56347"/>
          <a:stretch/>
        </p:blipFill>
        <p:spPr>
          <a:xfrm rot="5400000">
            <a:off x="6427086" y="266568"/>
            <a:ext cx="5200075" cy="5645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1" t="52391" r="63857" b="13773"/>
          <a:stretch/>
        </p:blipFill>
        <p:spPr>
          <a:xfrm rot="5400000">
            <a:off x="1999265" y="-968475"/>
            <a:ext cx="2520005" cy="54360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6546" y="3090446"/>
            <a:ext cx="199125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err="1" smtClean="0"/>
              <a:t>זכרון</a:t>
            </a:r>
            <a:r>
              <a:rPr lang="he-IL" sz="1600" b="1" dirty="0" smtClean="0"/>
              <a:t> מאיר עמ' 52-53</a:t>
            </a:r>
            <a:endParaRPr lang="he-IL" sz="1600" b="1" dirty="0"/>
          </a:p>
        </p:txBody>
      </p:sp>
    </p:spTree>
    <p:extLst>
      <p:ext uri="{BB962C8B-B14F-4D97-AF65-F5344CB8AC3E}">
        <p14:creationId xmlns:p14="http://schemas.microsoft.com/office/powerpoint/2010/main" val="2341668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4" t="8922" r="12543" b="55969"/>
          <a:stretch/>
        </p:blipFill>
        <p:spPr>
          <a:xfrm rot="5400000">
            <a:off x="6498601" y="1163124"/>
            <a:ext cx="6027645" cy="4145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28396" y="6392819"/>
            <a:ext cx="214193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err="1" smtClean="0"/>
              <a:t>זכרון</a:t>
            </a:r>
            <a:r>
              <a:rPr lang="he-IL" dirty="0" smtClean="0"/>
              <a:t> מאיר עמ' 54-55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4" t="51411" r="12543" b="13636"/>
          <a:stretch/>
        </p:blipFill>
        <p:spPr>
          <a:xfrm rot="5400000">
            <a:off x="160256" y="1172314"/>
            <a:ext cx="6027645" cy="41274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4953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0" t="51381" r="12717" b="13538"/>
          <a:stretch/>
        </p:blipFill>
        <p:spPr>
          <a:xfrm rot="5400000">
            <a:off x="441047" y="1108887"/>
            <a:ext cx="6252591" cy="43115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0" t="8016" r="12717" b="56493"/>
          <a:stretch/>
        </p:blipFill>
        <p:spPr>
          <a:xfrm rot="5400000">
            <a:off x="5840808" y="1133383"/>
            <a:ext cx="6581229" cy="45912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28396" y="6392819"/>
            <a:ext cx="214193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err="1" smtClean="0"/>
              <a:t>זכרון</a:t>
            </a:r>
            <a:r>
              <a:rPr lang="he-IL" dirty="0" smtClean="0"/>
              <a:t> מאיר עמ' 56-57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08098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2" t="8544" r="10415" b="31395"/>
          <a:stretch/>
        </p:blipFill>
        <p:spPr>
          <a:xfrm rot="10800000">
            <a:off x="1150953" y="43753"/>
            <a:ext cx="3834656" cy="58142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004434" y="6303146"/>
            <a:ext cx="1192955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שם עמ' 112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6" t="6472" r="18301" b="32945"/>
          <a:stretch/>
        </p:blipFill>
        <p:spPr>
          <a:xfrm>
            <a:off x="6436311" y="142197"/>
            <a:ext cx="4181384" cy="62162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17258" y="6303146"/>
            <a:ext cx="18473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45252" y="6358478"/>
            <a:ext cx="337945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יעקב אלעזר, הרב יעקב </a:t>
            </a:r>
            <a:r>
              <a:rPr lang="he-IL" sz="1600" b="1" dirty="0" smtClean="0"/>
              <a:t>מאיר, </a:t>
            </a:r>
            <a:r>
              <a:rPr lang="he-IL" sz="1600" b="1" dirty="0" smtClean="0"/>
              <a:t>עמ' 107</a:t>
            </a:r>
            <a:endParaRPr lang="he-IL" sz="1600" b="1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4" t="6251" r="21577" b="86149"/>
          <a:stretch/>
        </p:blipFill>
        <p:spPr>
          <a:xfrm>
            <a:off x="1153659" y="5858026"/>
            <a:ext cx="3831950" cy="7429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5268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2" t="9305" r="10415" b="63530"/>
          <a:stretch/>
        </p:blipFill>
        <p:spPr>
          <a:xfrm rot="10800000">
            <a:off x="671744" y="914216"/>
            <a:ext cx="5424256" cy="3719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90101" y="5853232"/>
            <a:ext cx="336823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יעקב אלעזר, הרב יעקב </a:t>
            </a:r>
            <a:r>
              <a:rPr lang="he-IL" sz="1600" b="1" dirty="0" smtClean="0"/>
              <a:t>מאיר, </a:t>
            </a:r>
            <a:r>
              <a:rPr lang="he-IL" sz="1600" b="1" dirty="0" smtClean="0"/>
              <a:t>עמ' 112</a:t>
            </a:r>
            <a:endParaRPr lang="he-IL" sz="16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3" t="43545" r="19781" b="32945"/>
          <a:stretch/>
        </p:blipFill>
        <p:spPr>
          <a:xfrm>
            <a:off x="6214632" y="914216"/>
            <a:ext cx="5817570" cy="3497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17258" y="6303146"/>
            <a:ext cx="184730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38292" y="4530082"/>
            <a:ext cx="3379451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/>
              <a:t>יעקב אלעזר, הרב יעקב </a:t>
            </a:r>
            <a:r>
              <a:rPr lang="he-IL" sz="1600" b="1" dirty="0" smtClean="0"/>
              <a:t>מאיר, </a:t>
            </a:r>
            <a:r>
              <a:rPr lang="he-IL" sz="1600" b="1" dirty="0" smtClean="0"/>
              <a:t>עמ' 107</a:t>
            </a:r>
            <a:endParaRPr lang="he-IL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88572" y="379077"/>
            <a:ext cx="265810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מתן הזדמנות לילדי העניים</a:t>
            </a:r>
            <a:endParaRPr lang="he-IL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87707" y="379077"/>
            <a:ext cx="381226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תרומת המיעוט היהודי בארץ להפרחתה</a:t>
            </a:r>
            <a:endParaRPr lang="he-IL" b="1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4" t="6251" r="21577" b="86149"/>
          <a:stretch/>
        </p:blipFill>
        <p:spPr>
          <a:xfrm>
            <a:off x="671743" y="4699359"/>
            <a:ext cx="5376908" cy="10425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393838" y="6303146"/>
            <a:ext cx="85136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הקטעים מהחוברת 'פעמים' צולמו ע"י אבישי </a:t>
            </a:r>
            <a:r>
              <a:rPr lang="he-IL" b="1" dirty="0" err="1" smtClean="0"/>
              <a:t>אלבוים</a:t>
            </a:r>
            <a:r>
              <a:rPr lang="he-IL" b="1" dirty="0" smtClean="0"/>
              <a:t>, מנהל ספריית '</a:t>
            </a:r>
            <a:r>
              <a:rPr lang="he-IL" b="1" dirty="0" err="1" smtClean="0"/>
              <a:t>אראלה</a:t>
            </a:r>
            <a:r>
              <a:rPr lang="he-IL" b="1" dirty="0" smtClean="0"/>
              <a:t>' בתל אביב.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713060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7741" y="4454293"/>
            <a:ext cx="548900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/>
              <a:t>מאי 1918 קיבל ממשלת צרפת אות הכבוד של</a:t>
            </a:r>
          </a:p>
          <a:p>
            <a:r>
              <a:rPr lang="he-IL" dirty="0" smtClean="0"/>
              <a:t> 'צלב אביר לגיון הכבוד' על עזרתו במלחמת העולם הראשונה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" b="3728"/>
          <a:stretch/>
        </p:blipFill>
        <p:spPr>
          <a:xfrm rot="5400000">
            <a:off x="2319885" y="-43610"/>
            <a:ext cx="3121472" cy="44307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2" t="62493" r="26716" b="21187"/>
          <a:stretch/>
        </p:blipFill>
        <p:spPr>
          <a:xfrm>
            <a:off x="6857630" y="611033"/>
            <a:ext cx="5113539" cy="31496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439409" y="65473"/>
            <a:ext cx="125547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אותות כבוד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4112080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c/c4/%D7%99%D7%A2%D7%A7%D7%91_%D7%9E%D7%90%D7%99%D7%A8.jpg/220px-%D7%99%D7%A2%D7%A7%D7%91_%D7%9E%D7%90%D7%99%D7%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360" y="1523188"/>
            <a:ext cx="4874565" cy="36559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87073" y="266700"/>
            <a:ext cx="8178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הנצחה</a:t>
            </a:r>
            <a:endParaRPr lang="he-IL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523188"/>
            <a:ext cx="5628859" cy="33432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936721" y="5267325"/>
            <a:ext cx="104547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בירושלים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578012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363" y="241278"/>
            <a:ext cx="221727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הראשון לציון, בספרים</a:t>
            </a:r>
            <a:endParaRPr lang="he-IL" b="1" dirty="0"/>
          </a:p>
        </p:txBody>
      </p:sp>
      <p:pic>
        <p:nvPicPr>
          <p:cNvPr id="3" name="Picture 2" descr="https://bidspirit-images.global.ssl.fastly.net/suissiabooks/cloned-images/131518/004/a_ignore_q_80_w_1000_c_limit_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7" t="30775" r="16958" b="2432"/>
          <a:stretch/>
        </p:blipFill>
        <p:spPr bwMode="auto">
          <a:xfrm>
            <a:off x="603315" y="986969"/>
            <a:ext cx="3722017" cy="51813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bidspirit-images.global.ssl.fastly.net/suissiabooks/cloned-images/131518/006/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963" y="986969"/>
            <a:ext cx="7125485" cy="5344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77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1.bp.blogspot.com/-vHzXJaiyyK8/XQ9fZh3glZI/AAAAAAALAvs/K8AoAzaBInsYg4gHrwTWZCfqdEuZYd5igCLcBGAs/s640/%25D7%2594%25D7%25A8%25D7%2590%25D7%25A9%25D7%2595%25D7%25A0%25D7%2599%25D7%259D%2B%25D7%259C%25D7%25A6%25D7%2599%25D7%2595%25D7%259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" t="2376" b="10871"/>
          <a:stretch/>
        </p:blipFill>
        <p:spPr bwMode="auto">
          <a:xfrm>
            <a:off x="7404100" y="310587"/>
            <a:ext cx="3751464" cy="602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6" r="7304" b="20906"/>
          <a:stretch/>
        </p:blipFill>
        <p:spPr>
          <a:xfrm>
            <a:off x="1163328" y="273051"/>
            <a:ext cx="4183818" cy="610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87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460" y="112728"/>
            <a:ext cx="4188681" cy="64218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149701" y="5992427"/>
            <a:ext cx="112879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/>
              <a:t>142-143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764861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175" y="1262589"/>
            <a:ext cx="6764342" cy="450956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9" y="446402"/>
            <a:ext cx="4487045" cy="299339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39" y="3698448"/>
            <a:ext cx="4522136" cy="301475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010970" y="249592"/>
            <a:ext cx="3398751" cy="646331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95 שנה לרבנות הראשית</a:t>
            </a:r>
          </a:p>
          <a:p>
            <a:r>
              <a:rPr lang="he-IL" b="1" dirty="0" smtClean="0"/>
              <a:t>ת"ת ממ"ד 'נחלה' הר-נוף, ירושלים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995189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9750" y="180974"/>
            <a:ext cx="9020175" cy="621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29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7102"/>
            <a:ext cx="6358518" cy="3572692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2931" y="1067102"/>
            <a:ext cx="5279804" cy="357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17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004" y="94204"/>
            <a:ext cx="8461178" cy="63643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1004" y="6458589"/>
            <a:ext cx="855394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/>
              <a:t>בתערוכה שהוכנה ע"י 'ידידי </a:t>
            </a:r>
            <a:r>
              <a:rPr lang="he-IL" b="1" dirty="0" err="1" smtClean="0"/>
              <a:t>החמ"ד</a:t>
            </a:r>
            <a:r>
              <a:rPr lang="he-IL" b="1" dirty="0" smtClean="0"/>
              <a:t>' ביום כינוס מורי </a:t>
            </a:r>
            <a:r>
              <a:rPr lang="he-IL" b="1" dirty="0" err="1" smtClean="0"/>
              <a:t>החמ"ד</a:t>
            </a:r>
            <a:r>
              <a:rPr lang="he-IL" b="1" dirty="0" smtClean="0"/>
              <a:t> בבניני האומה, ו' תמוז תשע"ט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40026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473942" y="248325"/>
            <a:ext cx="3244116" cy="769441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he-I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Guttman Stam" pitchFamily="2" charset="-79"/>
              </a:rPr>
              <a:t>"לאורו נלך"</a:t>
            </a:r>
            <a:endParaRPr lang="he-I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Guttman Stam" pitchFamily="2" charset="-79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1467039" y="5296204"/>
            <a:ext cx="8748712" cy="1200329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"בנה ביתך כבתחילה וכונן מקדשך על מכונו, והראנו בבנינו ושמחנו </a:t>
            </a:r>
            <a:r>
              <a:rPr lang="he-IL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בתקונו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</a:p>
        </p:txBody>
      </p:sp>
      <p:pic>
        <p:nvPicPr>
          <p:cNvPr id="114692" name="Picture 5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" y="2908371"/>
            <a:ext cx="1739960" cy="1304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6" descr="degelisrae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27" y="2870334"/>
            <a:ext cx="1630760" cy="122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 descr="jerusalem_temple_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14" y="1786520"/>
            <a:ext cx="7389487" cy="3149769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0309368" y="857252"/>
            <a:ext cx="280846" cy="5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e-IL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66499" y="3644315"/>
            <a:ext cx="1680531" cy="52322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800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בהצלחה!</a:t>
            </a:r>
            <a:endParaRPr lang="he-IL" altLang="he-IL" sz="2800" b="1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21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3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0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11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371</Words>
  <Application>Microsoft Office PowerPoint</Application>
  <PresentationFormat>מסך רחב</PresentationFormat>
  <Paragraphs>64</Paragraphs>
  <Slides>40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David</vt:lpstr>
      <vt:lpstr>Guttman Stam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שמואל כץ</dc:creator>
  <cp:lastModifiedBy>שמואל כץ</cp:lastModifiedBy>
  <cp:revision>29</cp:revision>
  <dcterms:created xsi:type="dcterms:W3CDTF">2020-01-29T07:56:18Z</dcterms:created>
  <dcterms:modified xsi:type="dcterms:W3CDTF">2020-08-13T19:54:27Z</dcterms:modified>
</cp:coreProperties>
</file>