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7"/>
  </p:notesMasterIdLst>
  <p:sldIdLst>
    <p:sldId id="271" r:id="rId2"/>
    <p:sldId id="258" r:id="rId3"/>
    <p:sldId id="259" r:id="rId4"/>
    <p:sldId id="267" r:id="rId5"/>
    <p:sldId id="257" r:id="rId6"/>
    <p:sldId id="260" r:id="rId7"/>
    <p:sldId id="261" r:id="rId8"/>
    <p:sldId id="264" r:id="rId9"/>
    <p:sldId id="277" r:id="rId10"/>
    <p:sldId id="275" r:id="rId11"/>
    <p:sldId id="276" r:id="rId12"/>
    <p:sldId id="262" r:id="rId13"/>
    <p:sldId id="265" r:id="rId14"/>
    <p:sldId id="266" r:id="rId15"/>
    <p:sldId id="274" r:id="rId1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485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24A8654-AF7E-4C3F-AFC6-6566DA5D740C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B1CBBFC-B981-4D1D-AABD-9B5B56BA2D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97149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950574F7-130F-44F5-A167-BA0BF0F79DD2}" type="slidenum">
              <a:rPr lang="he-IL" altLang="he-IL" sz="1200"/>
              <a:pPr algn="l" eaLnBrk="1" hangingPunct="1"/>
              <a:t>15</a:t>
            </a:fld>
            <a:endParaRPr lang="en-US" altLang="he-IL" sz="1200"/>
          </a:p>
        </p:txBody>
      </p:sp>
      <p:sp>
        <p:nvSpPr>
          <p:cNvPr id="118787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2F8EAD5E-D70A-4E0E-ACD2-635B83C51F02}" type="slidenum">
              <a:rPr lang="he-IL" altLang="he-IL" sz="1200"/>
              <a:pPr algn="l" eaLnBrk="1" hangingPunct="1"/>
              <a:t>15</a:t>
            </a:fld>
            <a:endParaRPr lang="en-US" altLang="he-IL" sz="1200"/>
          </a:p>
        </p:txBody>
      </p:sp>
      <p:sp>
        <p:nvSpPr>
          <p:cNvPr id="118788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55F71058-3EBA-40BA-8A4B-A1F371F7B858}" type="slidenum">
              <a:rPr lang="he-IL" altLang="he-IL" sz="1200"/>
              <a:pPr algn="l" eaLnBrk="1" hangingPunct="1"/>
              <a:t>15</a:t>
            </a:fld>
            <a:endParaRPr lang="en-US" altLang="he-IL" sz="1200"/>
          </a:p>
        </p:txBody>
      </p:sp>
      <p:sp>
        <p:nvSpPr>
          <p:cNvPr id="1187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9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e-IL" altLang="he-IL" smtClean="0"/>
              <a:t>הילד</a:t>
            </a:r>
          </a:p>
        </p:txBody>
      </p:sp>
    </p:spTree>
    <p:extLst>
      <p:ext uri="{BB962C8B-B14F-4D97-AF65-F5344CB8AC3E}">
        <p14:creationId xmlns:p14="http://schemas.microsoft.com/office/powerpoint/2010/main" val="1059003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1470-45B2-4FFE-9E7F-CA5FBBC314D8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FD994-A273-4B27-9841-713A25ACCA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5396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1470-45B2-4FFE-9E7F-CA5FBBC314D8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FD994-A273-4B27-9841-713A25ACCA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22917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1470-45B2-4FFE-9E7F-CA5FBBC314D8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FD994-A273-4B27-9841-713A25ACCA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89394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1470-45B2-4FFE-9E7F-CA5FBBC314D8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FD994-A273-4B27-9841-713A25ACCA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0310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1470-45B2-4FFE-9E7F-CA5FBBC314D8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FD994-A273-4B27-9841-713A25ACCA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35032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1470-45B2-4FFE-9E7F-CA5FBBC314D8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FD994-A273-4B27-9841-713A25ACCA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81138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1470-45B2-4FFE-9E7F-CA5FBBC314D8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FD994-A273-4B27-9841-713A25ACCA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00924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1470-45B2-4FFE-9E7F-CA5FBBC314D8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FD994-A273-4B27-9841-713A25ACCA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25836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1470-45B2-4FFE-9E7F-CA5FBBC314D8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FD994-A273-4B27-9841-713A25ACCA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88437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1470-45B2-4FFE-9E7F-CA5FBBC314D8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FD994-A273-4B27-9841-713A25ACCA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83858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1470-45B2-4FFE-9E7F-CA5FBBC314D8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FD994-A273-4B27-9841-713A25ACCA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4354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D1470-45B2-4FFE-9E7F-CA5FBBC314D8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FD994-A273-4B27-9841-713A25ACCA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7828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9" name="Text Box 15"/>
          <p:cNvSpPr txBox="1">
            <a:spLocks noChangeArrowheads="1"/>
          </p:cNvSpPr>
          <p:nvPr/>
        </p:nvSpPr>
        <p:spPr bwMode="auto">
          <a:xfrm>
            <a:off x="4460875" y="6553200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400"/>
          </a:p>
        </p:txBody>
      </p:sp>
      <p:sp>
        <p:nvSpPr>
          <p:cNvPr id="3" name="TextBox 2"/>
          <p:cNvSpPr txBox="1"/>
          <p:nvPr/>
        </p:nvSpPr>
        <p:spPr>
          <a:xfrm>
            <a:off x="3342326" y="103132"/>
            <a:ext cx="5580374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4000" b="1" dirty="0" smtClean="0"/>
              <a:t>100 שנה לרבנות הראשית</a:t>
            </a:r>
          </a:p>
        </p:txBody>
      </p:sp>
      <p:pic>
        <p:nvPicPr>
          <p:cNvPr id="1026" name="Picture 2" descr="http://www.hechalshlomo.org.il/~files/block/21073/big/zh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666" y="2432633"/>
            <a:ext cx="2337239" cy="175293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3" descr="5661757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4800" y="4447900"/>
            <a:ext cx="3167033" cy="1983344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9598" y="4386379"/>
            <a:ext cx="2979460" cy="198334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159" y="2953093"/>
            <a:ext cx="1477682" cy="1212161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2" descr="http://upload-community.kipa.co.il/magazine/111920151096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106" y="1464667"/>
            <a:ext cx="2138041" cy="283703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745" y="261311"/>
            <a:ext cx="927838" cy="6374465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>
            <a:off x="4453207" y="934370"/>
            <a:ext cx="3358612" cy="646331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sz="3600" b="1" dirty="0">
                <a:solidFill>
                  <a:schemeClr val="bg1"/>
                </a:solidFill>
              </a:rPr>
              <a:t>תרפ"א – </a:t>
            </a:r>
            <a:r>
              <a:rPr lang="he-IL" sz="3600" b="1" dirty="0" smtClean="0">
                <a:solidFill>
                  <a:schemeClr val="bg1"/>
                </a:solidFill>
              </a:rPr>
              <a:t>תשפ"א</a:t>
            </a:r>
            <a:endParaRPr lang="he-IL" sz="3600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×§×××¥:×¡×× ××¨×× ××ª ××¨××©××ª ×××©×¨×× - ×ª×©×¢''×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754" y="4848399"/>
            <a:ext cx="1377518" cy="1377518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36" t="35167" r="39056" b="34844"/>
          <a:stretch/>
        </p:blipFill>
        <p:spPr>
          <a:xfrm>
            <a:off x="10089742" y="103132"/>
            <a:ext cx="1370070" cy="112686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329126" y="6513528"/>
            <a:ext cx="612410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כתב: שמואל </a:t>
            </a:r>
            <a:r>
              <a:rPr lang="he-IL" sz="1600" b="1" dirty="0" err="1" smtClean="0"/>
              <a:t>כ"ץ</a:t>
            </a:r>
            <a:r>
              <a:rPr lang="he-IL" sz="1600" b="1" dirty="0" smtClean="0"/>
              <a:t>, רב בתי ספר בירושלים וחוקר תולדות הרבנות הראשית </a:t>
            </a:r>
            <a:endParaRPr lang="he-IL" sz="1600" b="1" dirty="0"/>
          </a:p>
        </p:txBody>
      </p:sp>
      <p:sp>
        <p:nvSpPr>
          <p:cNvPr id="15" name="מלבן 14"/>
          <p:cNvSpPr/>
          <p:nvPr/>
        </p:nvSpPr>
        <p:spPr>
          <a:xfrm>
            <a:off x="3587996" y="1704053"/>
            <a:ext cx="5166804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sz="3200" b="1" dirty="0" smtClean="0">
                <a:solidFill>
                  <a:schemeClr val="bg1"/>
                </a:solidFill>
              </a:rPr>
              <a:t>מאמרים שנדפסו במקור ראשון</a:t>
            </a:r>
            <a:endParaRPr lang="he-IL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01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2124" y="72490"/>
            <a:ext cx="5526978" cy="67305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961" y="90029"/>
            <a:ext cx="5327384" cy="67130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585008" y="72490"/>
            <a:ext cx="3060454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400" b="1" dirty="0" smtClean="0"/>
              <a:t>נדפס במקור ראשון, כ"א אדר א' תשע"א</a:t>
            </a:r>
            <a:endParaRPr lang="he-IL" sz="1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053214" y="656947"/>
            <a:ext cx="1890261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200" b="1" dirty="0" smtClean="0"/>
              <a:t>ייסודה של הרבנות הראשית</a:t>
            </a:r>
            <a:endParaRPr lang="he-IL" sz="1200" b="1" dirty="0"/>
          </a:p>
        </p:txBody>
      </p:sp>
    </p:spTree>
    <p:extLst>
      <p:ext uri="{BB962C8B-B14F-4D97-AF65-F5344CB8AC3E}">
        <p14:creationId xmlns:p14="http://schemas.microsoft.com/office/powerpoint/2010/main" val="1985699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8100" y="71437"/>
            <a:ext cx="4610100" cy="67151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788" y="0"/>
            <a:ext cx="5137212" cy="67914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798100" y="518525"/>
            <a:ext cx="2515432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200" b="1" dirty="0" smtClean="0"/>
              <a:t>נדפס במקור ראשון, י"ח תמוז תשע"ט</a:t>
            </a:r>
            <a:endParaRPr lang="he-IL" sz="1200" b="1" dirty="0"/>
          </a:p>
        </p:txBody>
      </p:sp>
    </p:spTree>
    <p:extLst>
      <p:ext uri="{BB962C8B-B14F-4D97-AF65-F5344CB8AC3E}">
        <p14:creationId xmlns:p14="http://schemas.microsoft.com/office/powerpoint/2010/main" val="1442437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6871" y="90950"/>
            <a:ext cx="5475538" cy="6676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/>
          <a:srcRect b="4897"/>
          <a:stretch/>
        </p:blipFill>
        <p:spPr>
          <a:xfrm>
            <a:off x="351994" y="90950"/>
            <a:ext cx="6044877" cy="66761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396871" y="90950"/>
            <a:ext cx="2605201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200" b="1" dirty="0" smtClean="0"/>
              <a:t>נדפס במקור ראשון, כ"ב אדר ב' תשע"ו</a:t>
            </a:r>
            <a:endParaRPr lang="he-IL" sz="1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9916960" y="656947"/>
            <a:ext cx="1758815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200" b="1" dirty="0" smtClean="0"/>
              <a:t>הרב עוזיאל בזמן הפרעות</a:t>
            </a:r>
            <a:endParaRPr lang="he-IL" sz="1200" b="1" dirty="0"/>
          </a:p>
        </p:txBody>
      </p:sp>
    </p:spTree>
    <p:extLst>
      <p:ext uri="{BB962C8B-B14F-4D97-AF65-F5344CB8AC3E}">
        <p14:creationId xmlns:p14="http://schemas.microsoft.com/office/powerpoint/2010/main" val="1438850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t="7926"/>
          <a:stretch/>
        </p:blipFill>
        <p:spPr>
          <a:xfrm>
            <a:off x="6295877" y="63369"/>
            <a:ext cx="5657311" cy="67312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t="2963" b="1262"/>
          <a:stretch/>
        </p:blipFill>
        <p:spPr>
          <a:xfrm>
            <a:off x="70549" y="63368"/>
            <a:ext cx="6025452" cy="67312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295877" y="61258"/>
            <a:ext cx="2483372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200" b="1" dirty="0" smtClean="0"/>
              <a:t>נדפס במקור ראשון, י"ז אלול תשע</a:t>
            </a:r>
            <a:r>
              <a:rPr lang="he-IL" sz="1400" b="1" dirty="0" smtClean="0"/>
              <a:t>"א</a:t>
            </a:r>
            <a:endParaRPr lang="he-IL" sz="1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309657" y="710214"/>
            <a:ext cx="1127232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200" b="1" dirty="0" smtClean="0"/>
              <a:t>הרב יצחק נסים</a:t>
            </a:r>
            <a:endParaRPr lang="he-IL" sz="1200" b="1" dirty="0"/>
          </a:p>
        </p:txBody>
      </p:sp>
    </p:spTree>
    <p:extLst>
      <p:ext uri="{BB962C8B-B14F-4D97-AF65-F5344CB8AC3E}">
        <p14:creationId xmlns:p14="http://schemas.microsoft.com/office/powerpoint/2010/main" val="2469878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3045" y="66503"/>
            <a:ext cx="5628443" cy="67525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475" y="66502"/>
            <a:ext cx="5661630" cy="67525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383045" y="687939"/>
            <a:ext cx="2491387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200" b="1" dirty="0" smtClean="0"/>
              <a:t>נדפס במקור ראשון, כ"ט אדר תשע"ב</a:t>
            </a:r>
            <a:endParaRPr lang="he-IL" sz="1200" b="1" dirty="0"/>
          </a:p>
        </p:txBody>
      </p:sp>
    </p:spTree>
    <p:extLst>
      <p:ext uri="{BB962C8B-B14F-4D97-AF65-F5344CB8AC3E}">
        <p14:creationId xmlns:p14="http://schemas.microsoft.com/office/powerpoint/2010/main" val="2441443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2313" y="70237"/>
            <a:ext cx="5550297" cy="67175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452313" y="70237"/>
            <a:ext cx="2484976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200" b="1" dirty="0" smtClean="0"/>
              <a:t>נדפס במקור ראשון, י"א טבת תשע"ב</a:t>
            </a:r>
            <a:endParaRPr lang="he-IL" sz="1200" b="1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/>
          <a:srcRect t="3940"/>
          <a:stretch/>
        </p:blipFill>
        <p:spPr>
          <a:xfrm>
            <a:off x="118350" y="70237"/>
            <a:ext cx="6199591" cy="671752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7924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b="24"/>
          <a:stretch/>
        </p:blipFill>
        <p:spPr>
          <a:xfrm>
            <a:off x="5107481" y="74668"/>
            <a:ext cx="5652780" cy="67086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462304" y="74668"/>
            <a:ext cx="239360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200" b="1" dirty="0" smtClean="0"/>
              <a:t>נדפס במקור ראשון, ח' טבת תשע"ג</a:t>
            </a:r>
            <a:endParaRPr lang="he-IL" sz="1200" b="1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/>
          <a:srcRect l="1475" r="3150"/>
          <a:stretch/>
        </p:blipFill>
        <p:spPr>
          <a:xfrm>
            <a:off x="2237173" y="24827"/>
            <a:ext cx="2870308" cy="67577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428297" y="635753"/>
            <a:ext cx="1090363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200" b="1" dirty="0" smtClean="0"/>
              <a:t>הנצחת השואה</a:t>
            </a:r>
            <a:endParaRPr lang="he-IL" sz="1200" b="1" dirty="0"/>
          </a:p>
        </p:txBody>
      </p:sp>
    </p:spTree>
    <p:extLst>
      <p:ext uri="{BB962C8B-B14F-4D97-AF65-F5344CB8AC3E}">
        <p14:creationId xmlns:p14="http://schemas.microsoft.com/office/powerpoint/2010/main" val="3239881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591" y="261885"/>
            <a:ext cx="10042818" cy="65961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40449" y="0"/>
            <a:ext cx="1911101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200" b="1" dirty="0" smtClean="0"/>
              <a:t>היחס ל'יום השואה והגבורה'</a:t>
            </a:r>
            <a:endParaRPr lang="he-IL" sz="1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67871" y="111866"/>
            <a:ext cx="2454519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200" b="1" dirty="0" smtClean="0"/>
              <a:t>נדפס במקור ראשון, כ"ה ניסן תשע"ג</a:t>
            </a:r>
            <a:endParaRPr lang="he-IL" sz="1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042326" y="-15114"/>
            <a:ext cx="114967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200" b="1" dirty="0" smtClean="0"/>
              <a:t>החורבן והזיכרון</a:t>
            </a:r>
            <a:endParaRPr lang="he-IL" sz="1200" b="1" dirty="0"/>
          </a:p>
        </p:txBody>
      </p:sp>
    </p:spTree>
    <p:extLst>
      <p:ext uri="{BB962C8B-B14F-4D97-AF65-F5344CB8AC3E}">
        <p14:creationId xmlns:p14="http://schemas.microsoft.com/office/powerpoint/2010/main" val="2043921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749" y="124014"/>
            <a:ext cx="9970502" cy="66099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85264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9274" y="206127"/>
            <a:ext cx="5134298" cy="35972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99916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4463" y="95985"/>
            <a:ext cx="5816299" cy="66728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4615" y="89118"/>
            <a:ext cx="3649848" cy="66797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274463" y="89118"/>
            <a:ext cx="2087430" cy="24622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000" b="1" dirty="0" smtClean="0"/>
              <a:t>נדפס במקור ראשון, י"ג כסלו תשע"ח</a:t>
            </a:r>
            <a:endParaRPr lang="he-IL" sz="1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59242" y="425540"/>
            <a:ext cx="1882247" cy="24622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000" b="1" dirty="0" smtClean="0"/>
              <a:t>הרבנים הראשיים והקמת המדינה</a:t>
            </a:r>
            <a:endParaRPr lang="he-IL" sz="1000" b="1" dirty="0"/>
          </a:p>
        </p:txBody>
      </p:sp>
    </p:spTree>
    <p:extLst>
      <p:ext uri="{BB962C8B-B14F-4D97-AF65-F5344CB8AC3E}">
        <p14:creationId xmlns:p14="http://schemas.microsoft.com/office/powerpoint/2010/main" val="2593585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t="2048" r="761" b="1438"/>
          <a:stretch/>
        </p:blipFill>
        <p:spPr>
          <a:xfrm>
            <a:off x="171006" y="97653"/>
            <a:ext cx="6206986" cy="64629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1821" y="97653"/>
            <a:ext cx="5708293" cy="67725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377992" y="97653"/>
            <a:ext cx="2005677" cy="24622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000" b="1" dirty="0" smtClean="0"/>
              <a:t>נדפס במקור ראשון, ב' אייר תשע"א</a:t>
            </a:r>
            <a:endParaRPr lang="he-IL" sz="1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816412" y="514317"/>
            <a:ext cx="994183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200" b="1" dirty="0" smtClean="0"/>
              <a:t>יום העצמאות</a:t>
            </a:r>
            <a:endParaRPr lang="he-IL" sz="1200" b="1" dirty="0"/>
          </a:p>
        </p:txBody>
      </p:sp>
    </p:spTree>
    <p:extLst>
      <p:ext uri="{BB962C8B-B14F-4D97-AF65-F5344CB8AC3E}">
        <p14:creationId xmlns:p14="http://schemas.microsoft.com/office/powerpoint/2010/main" val="3203072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2294" y="0"/>
            <a:ext cx="5666913" cy="67858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038659" y="0"/>
            <a:ext cx="2114682" cy="24622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000" b="1" dirty="0" smtClean="0"/>
              <a:t>נדפס במקור ראשון, כ"ג' אייר תשע"א</a:t>
            </a:r>
            <a:endParaRPr lang="he-IL" sz="1000" b="1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/>
          <a:srcRect t="1308" r="6749" b="1"/>
          <a:stretch/>
        </p:blipFill>
        <p:spPr>
          <a:xfrm>
            <a:off x="2388093" y="0"/>
            <a:ext cx="2738283" cy="67877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9724679" y="558706"/>
            <a:ext cx="89319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200" b="1" dirty="0" smtClean="0"/>
              <a:t>יום ירושלים</a:t>
            </a:r>
            <a:endParaRPr lang="he-IL" sz="1200" b="1" dirty="0"/>
          </a:p>
        </p:txBody>
      </p:sp>
    </p:spTree>
    <p:extLst>
      <p:ext uri="{BB962C8B-B14F-4D97-AF65-F5344CB8AC3E}">
        <p14:creationId xmlns:p14="http://schemas.microsoft.com/office/powerpoint/2010/main" val="3682920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4406900" y="242299"/>
            <a:ext cx="3244116" cy="769441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he-IL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Guttman Stam" pitchFamily="2" charset="-79"/>
              </a:rPr>
              <a:t>"לאורם נלך"</a:t>
            </a:r>
            <a:endParaRPr lang="he-IL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Guttman Stam" pitchFamily="2" charset="-79"/>
            </a:endParaRPr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1467039" y="5296204"/>
            <a:ext cx="8748712" cy="1200329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he-I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"בנה ביתך כבתחילה וכונן מקדשך על מכונו, והראנו בבנינו ושמחנו </a:t>
            </a:r>
            <a:r>
              <a:rPr lang="he-IL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בתקונו</a:t>
            </a:r>
            <a:r>
              <a:rPr lang="he-I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". </a:t>
            </a:r>
          </a:p>
        </p:txBody>
      </p:sp>
      <p:pic>
        <p:nvPicPr>
          <p:cNvPr id="114692" name="Picture 5" descr="degelisrael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80" y="2908371"/>
            <a:ext cx="1739960" cy="1304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3" name="Picture 6" descr="degelisrael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627" y="2870334"/>
            <a:ext cx="1630760" cy="1221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5" name="Picture 7" descr="jerusalem_temple_mode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214" y="1786520"/>
            <a:ext cx="7389487" cy="3149769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978" name="Text Box 10"/>
          <p:cNvSpPr txBox="1">
            <a:spLocks noChangeArrowheads="1"/>
          </p:cNvSpPr>
          <p:nvPr/>
        </p:nvSpPr>
        <p:spPr bwMode="auto">
          <a:xfrm>
            <a:off x="10309368" y="857252"/>
            <a:ext cx="280846" cy="5078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he-IL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066499" y="3644315"/>
            <a:ext cx="1680531" cy="52322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he-IL" altLang="he-IL" sz="2800" b="1" dirty="0" smtClean="0">
                <a:solidFill>
                  <a:srgbClr val="FFFF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בהצלחה!</a:t>
            </a:r>
            <a:endParaRPr lang="he-IL" altLang="he-IL" sz="2800" b="1" dirty="0">
              <a:solidFill>
                <a:srgbClr val="FFFF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3206" y="265050"/>
            <a:ext cx="1405602" cy="2252087"/>
          </a:xfrm>
          <a:prstGeom prst="rect">
            <a:avLst/>
          </a:prstGeom>
          <a:solidFill>
            <a:schemeClr val="accent2"/>
          </a:solidFill>
          <a:ln w="38100">
            <a:solidFill>
              <a:srgbClr val="FF0000"/>
            </a:solidFill>
          </a:ln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192" y="118011"/>
            <a:ext cx="1501092" cy="239912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26153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2" grpId="0" animBg="1"/>
      <p:bldP spid="11" grpId="0" animBg="1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161</Words>
  <Application>Microsoft Office PowerPoint</Application>
  <PresentationFormat>מסך רחב</PresentationFormat>
  <Paragraphs>32</Paragraphs>
  <Slides>15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David</vt:lpstr>
      <vt:lpstr>Guttman Stam</vt:lpstr>
      <vt:lpstr>Times New Roman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שמואל כץ</dc:creator>
  <cp:lastModifiedBy>שמואל כץ</cp:lastModifiedBy>
  <cp:revision>16</cp:revision>
  <dcterms:created xsi:type="dcterms:W3CDTF">2020-03-25T07:13:15Z</dcterms:created>
  <dcterms:modified xsi:type="dcterms:W3CDTF">2020-08-13T21:55:13Z</dcterms:modified>
</cp:coreProperties>
</file>