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52"/>
  </p:notesMasterIdLst>
  <p:sldIdLst>
    <p:sldId id="327" r:id="rId2"/>
    <p:sldId id="340" r:id="rId3"/>
    <p:sldId id="283" r:id="rId4"/>
    <p:sldId id="284" r:id="rId5"/>
    <p:sldId id="276" r:id="rId6"/>
    <p:sldId id="287" r:id="rId7"/>
    <p:sldId id="310" r:id="rId8"/>
    <p:sldId id="312" r:id="rId9"/>
    <p:sldId id="31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294" r:id="rId21"/>
    <p:sldId id="305" r:id="rId22"/>
    <p:sldId id="306" r:id="rId23"/>
    <p:sldId id="285" r:id="rId24"/>
    <p:sldId id="288" r:id="rId25"/>
    <p:sldId id="257" r:id="rId26"/>
    <p:sldId id="269" r:id="rId27"/>
    <p:sldId id="270" r:id="rId28"/>
    <p:sldId id="271" r:id="rId29"/>
    <p:sldId id="272" r:id="rId30"/>
    <p:sldId id="273" r:id="rId31"/>
    <p:sldId id="274" r:id="rId32"/>
    <p:sldId id="321" r:id="rId33"/>
    <p:sldId id="263" r:id="rId34"/>
    <p:sldId id="264" r:id="rId35"/>
    <p:sldId id="268" r:id="rId36"/>
    <p:sldId id="329" r:id="rId37"/>
    <p:sldId id="330" r:id="rId38"/>
    <p:sldId id="331" r:id="rId39"/>
    <p:sldId id="332" r:id="rId40"/>
    <p:sldId id="333" r:id="rId41"/>
    <p:sldId id="334" r:id="rId42"/>
    <p:sldId id="335" r:id="rId43"/>
    <p:sldId id="336" r:id="rId44"/>
    <p:sldId id="337" r:id="rId45"/>
    <p:sldId id="338" r:id="rId46"/>
    <p:sldId id="265" r:id="rId47"/>
    <p:sldId id="291" r:id="rId48"/>
    <p:sldId id="267" r:id="rId49"/>
    <p:sldId id="282" r:id="rId50"/>
    <p:sldId id="339" r:id="rId51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85" y="62"/>
      </p:cViewPr>
      <p:guideLst>
        <p:guide orient="horz" pos="2092"/>
        <p:guide pos="37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409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6855373-3FDF-4B3A-AFE0-6E1342E75C06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B92AEC3-417E-4EE4-A586-CC3BE4E1676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4543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950574F7-130F-44F5-A167-BA0BF0F79DD2}" type="slidenum">
              <a:rPr lang="he-IL" altLang="he-IL" sz="1200"/>
              <a:pPr algn="l" eaLnBrk="1" hangingPunct="1"/>
              <a:t>50</a:t>
            </a:fld>
            <a:endParaRPr lang="en-US" altLang="he-IL" sz="1200"/>
          </a:p>
        </p:txBody>
      </p:sp>
      <p:sp>
        <p:nvSpPr>
          <p:cNvPr id="11878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2F8EAD5E-D70A-4E0E-ACD2-635B83C51F02}" type="slidenum">
              <a:rPr lang="he-IL" altLang="he-IL" sz="1200"/>
              <a:pPr algn="l" eaLnBrk="1" hangingPunct="1"/>
              <a:t>50</a:t>
            </a:fld>
            <a:endParaRPr lang="en-US" altLang="he-IL" sz="1200"/>
          </a:p>
        </p:txBody>
      </p:sp>
      <p:sp>
        <p:nvSpPr>
          <p:cNvPr id="11878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55F71058-3EBA-40BA-8A4B-A1F371F7B858}" type="slidenum">
              <a:rPr lang="he-IL" altLang="he-IL" sz="1200"/>
              <a:pPr algn="l" eaLnBrk="1" hangingPunct="1"/>
              <a:t>50</a:t>
            </a:fld>
            <a:endParaRPr lang="en-US" altLang="he-IL" sz="1200"/>
          </a:p>
        </p:txBody>
      </p:sp>
      <p:sp>
        <p:nvSpPr>
          <p:cNvPr id="1187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e-IL" altLang="he-IL" smtClean="0"/>
              <a:t>הילד</a:t>
            </a:r>
          </a:p>
        </p:txBody>
      </p:sp>
    </p:spTree>
    <p:extLst>
      <p:ext uri="{BB962C8B-B14F-4D97-AF65-F5344CB8AC3E}">
        <p14:creationId xmlns:p14="http://schemas.microsoft.com/office/powerpoint/2010/main" val="2978384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E4-3AD1-49A8-A442-0F23FA4AD403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0B-5DF1-4A21-8C75-5B39296F8C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709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E4-3AD1-49A8-A442-0F23FA4AD403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0B-5DF1-4A21-8C75-5B39296F8C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04895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E4-3AD1-49A8-A442-0F23FA4AD403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0B-5DF1-4A21-8C75-5B39296F8C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8517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E4-3AD1-49A8-A442-0F23FA4AD403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0B-5DF1-4A21-8C75-5B39296F8C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0789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E4-3AD1-49A8-A442-0F23FA4AD403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0B-5DF1-4A21-8C75-5B39296F8C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473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E4-3AD1-49A8-A442-0F23FA4AD403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0B-5DF1-4A21-8C75-5B39296F8C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3463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E4-3AD1-49A8-A442-0F23FA4AD403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0B-5DF1-4A21-8C75-5B39296F8C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5003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E4-3AD1-49A8-A442-0F23FA4AD403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0B-5DF1-4A21-8C75-5B39296F8C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2189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E4-3AD1-49A8-A442-0F23FA4AD403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0B-5DF1-4A21-8C75-5B39296F8C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613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E4-3AD1-49A8-A442-0F23FA4AD403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0B-5DF1-4A21-8C75-5B39296F8C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5487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E4-3AD1-49A8-A442-0F23FA4AD403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0B-5DF1-4A21-8C75-5B39296F8C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3807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180E4-3AD1-49A8-A442-0F23FA4AD403}" type="datetimeFigureOut">
              <a:rPr lang="he-IL" smtClean="0"/>
              <a:t>י"ט/אב/תש"פ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EF70B-5DF1-4A21-8C75-5B39296F8C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852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9" name="Text Box 15"/>
          <p:cNvSpPr txBox="1">
            <a:spLocks noChangeArrowheads="1"/>
          </p:cNvSpPr>
          <p:nvPr/>
        </p:nvSpPr>
        <p:spPr bwMode="auto">
          <a:xfrm>
            <a:off x="4460875" y="65532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400"/>
          </a:p>
        </p:txBody>
      </p:sp>
      <p:sp>
        <p:nvSpPr>
          <p:cNvPr id="3" name="TextBox 2"/>
          <p:cNvSpPr txBox="1"/>
          <p:nvPr/>
        </p:nvSpPr>
        <p:spPr>
          <a:xfrm>
            <a:off x="3126426" y="84359"/>
            <a:ext cx="558037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4000" b="1" dirty="0" smtClean="0"/>
              <a:t>100 שנה לרבנות הראשית</a:t>
            </a:r>
          </a:p>
        </p:txBody>
      </p:sp>
      <p:pic>
        <p:nvPicPr>
          <p:cNvPr id="1026" name="Picture 2" descr="http://www.hechalshlomo.org.il/~files/block/21073/big/zh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666" y="2432633"/>
            <a:ext cx="2337239" cy="175293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5661757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730" y="4392743"/>
            <a:ext cx="3167033" cy="1983344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9598" y="4386379"/>
            <a:ext cx="2979460" cy="198334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988" y="2842462"/>
            <a:ext cx="1477682" cy="121216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 descr="http://upload-community.kipa.co.il/magazine/11192015109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721" y="1418268"/>
            <a:ext cx="2138041" cy="283703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996" y="196482"/>
            <a:ext cx="927838" cy="6374465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4237307" y="942749"/>
            <a:ext cx="3358612" cy="646331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3600" b="1" dirty="0">
                <a:solidFill>
                  <a:schemeClr val="bg1"/>
                </a:solidFill>
              </a:rPr>
              <a:t>תרפ"א – </a:t>
            </a:r>
            <a:r>
              <a:rPr lang="he-IL" sz="3600" b="1" dirty="0" smtClean="0">
                <a:solidFill>
                  <a:schemeClr val="bg1"/>
                </a:solidFill>
              </a:rPr>
              <a:t>תשפ"א</a:t>
            </a:r>
            <a:endParaRPr lang="he-IL" sz="36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×§×××¥:×¡×× ××¨×× ××ª ××¨××©××ª ×××©×¨×× - ×ª×©×¢''×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854" y="4750813"/>
            <a:ext cx="1377518" cy="137751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6" t="35167" r="39056" b="34844"/>
          <a:stretch/>
        </p:blipFill>
        <p:spPr>
          <a:xfrm>
            <a:off x="9453233" y="139052"/>
            <a:ext cx="1370070" cy="112686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329126" y="6513528"/>
            <a:ext cx="612410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ערך: שמואל </a:t>
            </a:r>
            <a:r>
              <a:rPr lang="he-IL" sz="1600" b="1" dirty="0" err="1" smtClean="0"/>
              <a:t>כ"ץ</a:t>
            </a:r>
            <a:r>
              <a:rPr lang="he-IL" sz="1600" b="1" dirty="0" smtClean="0"/>
              <a:t>, רב בתי ספר בירושלים וחוקר תולדות הרבנות הראשית </a:t>
            </a:r>
            <a:endParaRPr lang="he-IL" sz="1600" b="1" dirty="0"/>
          </a:p>
        </p:txBody>
      </p:sp>
      <p:sp>
        <p:nvSpPr>
          <p:cNvPr id="15" name="מלבן 14"/>
          <p:cNvSpPr/>
          <p:nvPr/>
        </p:nvSpPr>
        <p:spPr>
          <a:xfrm>
            <a:off x="3505885" y="1734358"/>
            <a:ext cx="4955952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3200" b="1" dirty="0" smtClean="0">
                <a:solidFill>
                  <a:schemeClr val="bg1"/>
                </a:solidFill>
              </a:rPr>
              <a:t>מאמרים על הרבנות הראשית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1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1430" y="134937"/>
            <a:ext cx="4705350" cy="637222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427" y="134937"/>
            <a:ext cx="4057603" cy="653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6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7" t="56121" r="6227" b="8425"/>
          <a:stretch/>
        </p:blipFill>
        <p:spPr>
          <a:xfrm rot="5400000">
            <a:off x="199584" y="1594911"/>
            <a:ext cx="6280112" cy="40514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1" t="8242" r="5141" b="55900"/>
          <a:stretch/>
        </p:blipFill>
        <p:spPr>
          <a:xfrm rot="5400000">
            <a:off x="6080067" y="1384894"/>
            <a:ext cx="6014539" cy="48049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9465733" y="46138"/>
            <a:ext cx="263204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הרב אברהם יצחק הכהן  קוק </a:t>
            </a:r>
            <a:endParaRPr lang="he-IL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494944" y="413894"/>
            <a:ext cx="111921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כבוד הרבנות</a:t>
            </a:r>
            <a:endParaRPr lang="he-IL" sz="1400" b="1" dirty="0"/>
          </a:p>
        </p:txBody>
      </p:sp>
    </p:spTree>
    <p:extLst>
      <p:ext uri="{BB962C8B-B14F-4D97-AF65-F5344CB8AC3E}">
        <p14:creationId xmlns:p14="http://schemas.microsoft.com/office/powerpoint/2010/main" val="3420999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t="9061" r="23956" b="61295"/>
          <a:stretch/>
        </p:blipFill>
        <p:spPr>
          <a:xfrm>
            <a:off x="6658252" y="488271"/>
            <a:ext cx="5051395" cy="36606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מלבן 2"/>
          <p:cNvSpPr/>
          <p:nvPr/>
        </p:nvSpPr>
        <p:spPr>
          <a:xfrm>
            <a:off x="6658252" y="4148934"/>
            <a:ext cx="26548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b="1" dirty="0" smtClean="0"/>
              <a:t>מאמרי הראיה ח"א עמ' 52-54</a:t>
            </a:r>
            <a:endParaRPr lang="he-IL" sz="1600" b="1" dirty="0"/>
          </a:p>
        </p:txBody>
      </p:sp>
      <p:sp>
        <p:nvSpPr>
          <p:cNvPr id="4" name="מלבן 3"/>
          <p:cNvSpPr/>
          <p:nvPr/>
        </p:nvSpPr>
        <p:spPr>
          <a:xfrm>
            <a:off x="3994397" y="4816581"/>
            <a:ext cx="7715250" cy="13227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r"/>
            <a:r>
              <a:rPr lang="he-IL" sz="16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מאמר זה התפרסם ביום פתיחת ועידת היסוד של הרבנות הראשית, י"ד באדר א' תרפ"א.</a:t>
            </a:r>
            <a:r>
              <a:rPr lang="he-IL" sz="1600" b="1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spcAft>
                <a:spcPts val="0"/>
              </a:spcAft>
            </a:pPr>
            <a:r>
              <a:rPr lang="he-IL" sz="16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הוא נדפס בביטאון המזרחי, התור, כ (י"ד באדר א' תרפ"א), עמ' 2-3, בגיליון מיוחד 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spcAft>
                <a:spcPts val="0"/>
              </a:spcAft>
            </a:pPr>
            <a:r>
              <a:rPr lang="he-IL" sz="16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שחולק לבאי הועידה.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397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1" t="18826" r="14989" b="27896"/>
          <a:stretch/>
        </p:blipFill>
        <p:spPr>
          <a:xfrm>
            <a:off x="6876759" y="674701"/>
            <a:ext cx="4593192" cy="60013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4" t="4789" b="54067"/>
          <a:stretch/>
        </p:blipFill>
        <p:spPr>
          <a:xfrm rot="5400000">
            <a:off x="313271" y="1524072"/>
            <a:ext cx="6346138" cy="42028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173355" y="80536"/>
            <a:ext cx="263204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1600" b="1" dirty="0" smtClean="0"/>
              <a:t>הרב אברהם יצחק הכהן  קוק </a:t>
            </a:r>
            <a:endParaRPr lang="he-IL" sz="1600" b="1" dirty="0"/>
          </a:p>
        </p:txBody>
      </p:sp>
      <p:sp>
        <p:nvSpPr>
          <p:cNvPr id="7" name="תיבת טקסט 20"/>
          <p:cNvSpPr txBox="1"/>
          <p:nvPr/>
        </p:nvSpPr>
        <p:spPr>
          <a:xfrm>
            <a:off x="3416511" y="68264"/>
            <a:ext cx="5172710" cy="330200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  <a:effectLst/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he-I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נאום בפתיחת ועידת היסוד של הרבנות הראשית</a:t>
            </a:r>
            <a:r>
              <a:rPr lang="he-I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he-I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e-IL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י"ד באדר א' תרפ"א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068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9" t="51650" r="4742" b="6538"/>
          <a:stretch/>
        </p:blipFill>
        <p:spPr>
          <a:xfrm rot="16200000">
            <a:off x="6415104" y="369509"/>
            <a:ext cx="4856085" cy="45464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מלבן 3"/>
          <p:cNvSpPr/>
          <p:nvPr/>
        </p:nvSpPr>
        <p:spPr>
          <a:xfrm>
            <a:off x="6346326" y="5340675"/>
            <a:ext cx="4993640" cy="6858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he-IL" sz="16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      מאמרי הראיה, ב, עמ' 455-457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spcAft>
                <a:spcPts val="0"/>
              </a:spcAft>
            </a:pPr>
            <a:r>
              <a:rPr lang="he-IL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נדפס </a:t>
            </a:r>
            <a:r>
              <a:rPr lang="he-IL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בהתור</a:t>
            </a:r>
            <a:r>
              <a:rPr lang="he-IL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he-IL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כא-כב</a:t>
            </a:r>
            <a:r>
              <a:rPr lang="he-IL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(כ"ד באדר א' תרפ"א), עמ' 9-11, 13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484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" t="5642" r="27448" b="54228"/>
          <a:stretch/>
        </p:blipFill>
        <p:spPr>
          <a:xfrm rot="16200000">
            <a:off x="5947206" y="835330"/>
            <a:ext cx="6455734" cy="51579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2" t="7368" r="1921" b="52024"/>
          <a:stretch/>
        </p:blipFill>
        <p:spPr>
          <a:xfrm rot="5400000">
            <a:off x="465051" y="1263649"/>
            <a:ext cx="6099350" cy="41148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350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2" t="53523" r="1921" b="4995"/>
          <a:stretch/>
        </p:blipFill>
        <p:spPr>
          <a:xfrm rot="5400000">
            <a:off x="6006907" y="1150850"/>
            <a:ext cx="6578987" cy="45339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2" t="9310" r="1555" b="50845"/>
          <a:stretch/>
        </p:blipFill>
        <p:spPr>
          <a:xfrm rot="5400000">
            <a:off x="14591" y="1218571"/>
            <a:ext cx="6396320" cy="42157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5704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2" t="55499" r="1555" b="4217"/>
          <a:stretch/>
        </p:blipFill>
        <p:spPr>
          <a:xfrm rot="5400000">
            <a:off x="6222987" y="1284974"/>
            <a:ext cx="6454059" cy="43007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3" t="9539" r="79217" b="50042"/>
          <a:stretch/>
        </p:blipFill>
        <p:spPr>
          <a:xfrm rot="5400000">
            <a:off x="2834631" y="-2280874"/>
            <a:ext cx="896643" cy="58750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06363" y="1328414"/>
            <a:ext cx="5137946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ד"ר זרח </a:t>
            </a:r>
            <a:r>
              <a:rPr lang="he-IL" sz="1600" b="1" dirty="0" err="1" smtClean="0"/>
              <a:t>ורהפטיג</a:t>
            </a:r>
            <a:r>
              <a:rPr lang="he-IL" sz="1600" b="1" dirty="0" smtClean="0"/>
              <a:t>, חוקה לישראל – דת ומדינה, עמ' 411-416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816510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1852" t="978" b="-1"/>
          <a:stretch/>
        </p:blipFill>
        <p:spPr>
          <a:xfrm rot="16200000">
            <a:off x="6167282" y="881588"/>
            <a:ext cx="6366805" cy="48877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5867" t="1664" r="1325" b="1732"/>
          <a:stretch/>
        </p:blipFill>
        <p:spPr>
          <a:xfrm rot="16200000">
            <a:off x="644871" y="1150894"/>
            <a:ext cx="6427432" cy="44097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67256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2969" t="3560" r="1366" b="3430"/>
          <a:stretch/>
        </p:blipFill>
        <p:spPr>
          <a:xfrm rot="16200000">
            <a:off x="6409681" y="1307235"/>
            <a:ext cx="6214369" cy="42435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7214" t="3263" r="1402" b="2120"/>
          <a:stretch/>
        </p:blipFill>
        <p:spPr>
          <a:xfrm rot="16200000">
            <a:off x="1211340" y="1264603"/>
            <a:ext cx="6197541" cy="41636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6483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72586" y="1236402"/>
            <a:ext cx="6672386" cy="43426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6" t="4787" r="26986" b="40157"/>
          <a:stretch/>
        </p:blipFill>
        <p:spPr>
          <a:xfrm>
            <a:off x="7305676" y="185614"/>
            <a:ext cx="4314826" cy="64442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9263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2514" t="5124" b="3431"/>
          <a:stretch/>
        </p:blipFill>
        <p:spPr>
          <a:xfrm rot="16200000">
            <a:off x="5730638" y="1194143"/>
            <a:ext cx="6625196" cy="44983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4156" t="4074" r="4354" b="4545"/>
          <a:stretch/>
        </p:blipFill>
        <p:spPr>
          <a:xfrm rot="16200000">
            <a:off x="678040" y="1290596"/>
            <a:ext cx="6625195" cy="43054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05638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7788" t="4359" r="2044" b="3033"/>
          <a:stretch/>
        </p:blipFill>
        <p:spPr>
          <a:xfrm rot="16200000">
            <a:off x="6023500" y="1167412"/>
            <a:ext cx="6063449" cy="41369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3596" t="5702" b="-2124"/>
          <a:stretch/>
        </p:blipFill>
        <p:spPr>
          <a:xfrm rot="16200000">
            <a:off x="1113664" y="1275607"/>
            <a:ext cx="6234912" cy="40594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0064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8021" t="5525" b="2646"/>
          <a:stretch/>
        </p:blipFill>
        <p:spPr>
          <a:xfrm rot="16200000">
            <a:off x="6357475" y="1164035"/>
            <a:ext cx="6158977" cy="41547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2958" t="4589" r="2331" b="607"/>
          <a:stretch/>
        </p:blipFill>
        <p:spPr>
          <a:xfrm rot="16200000">
            <a:off x="843027" y="1136697"/>
            <a:ext cx="6134472" cy="41629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34220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6821" t="4437" b="1578"/>
          <a:stretch/>
        </p:blipFill>
        <p:spPr>
          <a:xfrm rot="16200000">
            <a:off x="5718051" y="1208195"/>
            <a:ext cx="6123928" cy="42790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1778" t="3049" r="827" b="-210"/>
          <a:stretch/>
        </p:blipFill>
        <p:spPr>
          <a:xfrm rot="16200000">
            <a:off x="90812" y="1343856"/>
            <a:ext cx="6271152" cy="41090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121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6132" t="5080" r="1460" b="1717"/>
          <a:stretch/>
        </p:blipFill>
        <p:spPr>
          <a:xfrm rot="16200000">
            <a:off x="6080399" y="1172657"/>
            <a:ext cx="6553339" cy="43500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3989" t="3163" r="2139" b="2023"/>
          <a:stretch/>
        </p:blipFill>
        <p:spPr>
          <a:xfrm rot="16200000">
            <a:off x="139730" y="1160657"/>
            <a:ext cx="6622742" cy="44434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73966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6207" t="3976" r="3608" b="1596"/>
          <a:stretch/>
        </p:blipFill>
        <p:spPr>
          <a:xfrm rot="16200000">
            <a:off x="6294266" y="1207362"/>
            <a:ext cx="6098964" cy="41103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70004" y="6383044"/>
            <a:ext cx="3336170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יעקב אבן חן, רב ומנהיג, עמ' 423-440</a:t>
            </a:r>
            <a:endParaRPr lang="he-IL" sz="1600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74" t="15282" r="17224" b="34440"/>
          <a:stretch/>
        </p:blipFill>
        <p:spPr>
          <a:xfrm rot="10800000">
            <a:off x="1266824" y="213060"/>
            <a:ext cx="4377661" cy="60527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4816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" r="6392" b="53231"/>
          <a:stretch/>
        </p:blipFill>
        <p:spPr>
          <a:xfrm rot="16200000">
            <a:off x="-102230" y="971887"/>
            <a:ext cx="6702560" cy="49008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" t="50652" r="16312" b="2486"/>
          <a:stretch/>
        </p:blipFill>
        <p:spPr>
          <a:xfrm rot="16200000">
            <a:off x="5816552" y="737313"/>
            <a:ext cx="6622662" cy="54498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38414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" t="2623" r="6093" b="53100"/>
          <a:stretch/>
        </p:blipFill>
        <p:spPr>
          <a:xfrm rot="16200000">
            <a:off x="388429" y="1170213"/>
            <a:ext cx="6542428" cy="45139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4" t="50052" r="7149" b="4359"/>
          <a:stretch/>
        </p:blipFill>
        <p:spPr>
          <a:xfrm rot="16200000">
            <a:off x="6155439" y="1067158"/>
            <a:ext cx="6571929" cy="47495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0586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" t="2794" r="2560" b="53193"/>
          <a:stretch/>
        </p:blipFill>
        <p:spPr>
          <a:xfrm rot="16200000">
            <a:off x="-143945" y="1187707"/>
            <a:ext cx="6649381" cy="45580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" t="49763" r="2560" b="4520"/>
          <a:stretch/>
        </p:blipFill>
        <p:spPr>
          <a:xfrm rot="16200000">
            <a:off x="5716974" y="1068770"/>
            <a:ext cx="6436316" cy="45828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38619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7" t="19288" r="19198" b="25954"/>
          <a:stretch/>
        </p:blipFill>
        <p:spPr>
          <a:xfrm>
            <a:off x="6304278" y="165038"/>
            <a:ext cx="5476391" cy="63120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411605" y="6138508"/>
            <a:ext cx="3350004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b="1" dirty="0" err="1" smtClean="0"/>
              <a:t>גוילין</a:t>
            </a:r>
            <a:r>
              <a:rPr lang="he-IL" sz="1600" b="1" dirty="0" smtClean="0"/>
              <a:t>, י"ט (תמוז תשכ"ד), </a:t>
            </a:r>
            <a:r>
              <a:rPr lang="he-IL" sz="1600" b="1" dirty="0"/>
              <a:t>עמ' 84-78.</a:t>
            </a:r>
          </a:p>
        </p:txBody>
      </p:sp>
    </p:spTree>
    <p:extLst>
      <p:ext uri="{BB962C8B-B14F-4D97-AF65-F5344CB8AC3E}">
        <p14:creationId xmlns:p14="http://schemas.microsoft.com/office/powerpoint/2010/main" val="1602716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8" t="6148" r="14197" b="41037"/>
          <a:stretch/>
        </p:blipFill>
        <p:spPr>
          <a:xfrm rot="10800000">
            <a:off x="6858686" y="183738"/>
            <a:ext cx="5056457" cy="65080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3" t="9061" r="4193" b="31133"/>
          <a:stretch/>
        </p:blipFill>
        <p:spPr>
          <a:xfrm>
            <a:off x="787510" y="183738"/>
            <a:ext cx="4409104" cy="65080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20646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8" t="7767" r="13342" b="81359"/>
          <a:stretch/>
        </p:blipFill>
        <p:spPr>
          <a:xfrm>
            <a:off x="242442" y="476623"/>
            <a:ext cx="5098334" cy="14041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37677" y="1966752"/>
            <a:ext cx="5307864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הרב צבי יהודה הכהן קוק, לנתיבות ישראל, ח"א, עמ' 234-237</a:t>
            </a:r>
            <a:endParaRPr lang="he-IL" sz="1600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t="6701" r="7887" b="33285"/>
          <a:stretch/>
        </p:blipFill>
        <p:spPr>
          <a:xfrm rot="10800000">
            <a:off x="7346372" y="270969"/>
            <a:ext cx="4092151" cy="60853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75634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2111" b="13723"/>
          <a:stretch/>
        </p:blipFill>
        <p:spPr>
          <a:xfrm>
            <a:off x="524363" y="94418"/>
            <a:ext cx="5296144" cy="65428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0" y="6550223"/>
            <a:ext cx="2473755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400" b="1" dirty="0" smtClean="0"/>
              <a:t>מקור ראשון כ"א אדר א' תשע"א</a:t>
            </a:r>
            <a:endParaRPr lang="he-IL" sz="1400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937" y="94418"/>
            <a:ext cx="5606714" cy="66703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2113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4" t="9445" r="23496" b="40833"/>
          <a:stretch/>
        </p:blipFill>
        <p:spPr>
          <a:xfrm>
            <a:off x="860683" y="195930"/>
            <a:ext cx="4428868" cy="64715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490" y="62514"/>
            <a:ext cx="4527202" cy="66049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4978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6296" t="3335" r="4447" b="49047"/>
          <a:stretch/>
        </p:blipFill>
        <p:spPr>
          <a:xfrm rot="16200000">
            <a:off x="381861" y="1301460"/>
            <a:ext cx="6499527" cy="43330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2429" t="52477" r="10666" b="3447"/>
          <a:stretch/>
        </p:blipFill>
        <p:spPr>
          <a:xfrm rot="16200000">
            <a:off x="6090439" y="1463745"/>
            <a:ext cx="6404997" cy="40593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53482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3397" t="2316" r="5221" b="50496"/>
          <a:stretch/>
        </p:blipFill>
        <p:spPr>
          <a:xfrm rot="16200000">
            <a:off x="24586" y="1240319"/>
            <a:ext cx="6276111" cy="40864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1" t="52581" r="7765" b="1299"/>
          <a:stretch/>
        </p:blipFill>
        <p:spPr>
          <a:xfrm rot="16200000">
            <a:off x="5466374" y="1320396"/>
            <a:ext cx="6359239" cy="40093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2550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3118" t="1174" r="3118" b="50000"/>
          <a:stretch/>
        </p:blipFill>
        <p:spPr>
          <a:xfrm rot="16200000">
            <a:off x="110383" y="1178089"/>
            <a:ext cx="6325254" cy="4280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t="52985" r="5278" b="2151"/>
          <a:stretch/>
        </p:blipFill>
        <p:spPr>
          <a:xfrm rot="16200000">
            <a:off x="5928530" y="1417845"/>
            <a:ext cx="6565618" cy="40416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323511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5332" t="1828" r="3879" b="51265"/>
          <a:stretch/>
        </p:blipFill>
        <p:spPr>
          <a:xfrm rot="16200000">
            <a:off x="615258" y="1237970"/>
            <a:ext cx="6562667" cy="43641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2552" t="53783" r="8114" b="1982"/>
          <a:stretch/>
        </p:blipFill>
        <p:spPr>
          <a:xfrm rot="16200000">
            <a:off x="5960103" y="1302574"/>
            <a:ext cx="6417934" cy="40902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83054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30988" t="8584" r="10163" b="10351"/>
          <a:stretch/>
        </p:blipFill>
        <p:spPr>
          <a:xfrm rot="16200000">
            <a:off x="6145324" y="617961"/>
            <a:ext cx="5114126" cy="46447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339754" y="5743150"/>
            <a:ext cx="2937022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שנה בשנה, תשכ"ו, עמ' 313-324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159508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4684" y="107049"/>
            <a:ext cx="4626556" cy="66439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59" y="158060"/>
            <a:ext cx="5255552" cy="65418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341635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3007" t="54235" r="7177" b="2169"/>
          <a:stretch/>
        </p:blipFill>
        <p:spPr>
          <a:xfrm rot="16200000">
            <a:off x="6042363" y="1242525"/>
            <a:ext cx="6562631" cy="44189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5" t="4867" r="16717" b="40469"/>
          <a:stretch/>
        </p:blipFill>
        <p:spPr>
          <a:xfrm>
            <a:off x="1091953" y="229880"/>
            <a:ext cx="4492103" cy="65308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43736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4262" t="2728" r="2412" b="50454"/>
          <a:stretch/>
        </p:blipFill>
        <p:spPr>
          <a:xfrm rot="16200000">
            <a:off x="716615" y="1108714"/>
            <a:ext cx="6421176" cy="44254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4262" t="55104" r="2412" b="1495"/>
          <a:stretch/>
        </p:blipFill>
        <p:spPr>
          <a:xfrm rot="16200000">
            <a:off x="5915358" y="1270209"/>
            <a:ext cx="6421176" cy="41024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00013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15023" t="55222" r="4934" b="2477"/>
          <a:stretch/>
        </p:blipFill>
        <p:spPr>
          <a:xfrm rot="16200000">
            <a:off x="5841060" y="941537"/>
            <a:ext cx="6411038" cy="47981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4" t="6084" r="20661" b="40194"/>
          <a:stretch/>
        </p:blipFill>
        <p:spPr>
          <a:xfrm>
            <a:off x="976544" y="135081"/>
            <a:ext cx="4456591" cy="66053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799614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6" t="9051" r="11071" b="13021"/>
          <a:stretch/>
        </p:blipFill>
        <p:spPr>
          <a:xfrm rot="5400000">
            <a:off x="2820949" y="-1324897"/>
            <a:ext cx="6579940" cy="94991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616395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3" t="8621" r="9972" b="14227"/>
          <a:stretch/>
        </p:blipFill>
        <p:spPr>
          <a:xfrm rot="5400000">
            <a:off x="2752396" y="-1223443"/>
            <a:ext cx="6589529" cy="92626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657816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3" t="9957" r="9789" b="11078"/>
          <a:stretch/>
        </p:blipFill>
        <p:spPr>
          <a:xfrm rot="5400000">
            <a:off x="2746083" y="-1305220"/>
            <a:ext cx="6554634" cy="94078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08114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1" t="10604" r="10339" b="10432"/>
          <a:stretch/>
        </p:blipFill>
        <p:spPr>
          <a:xfrm rot="5400000">
            <a:off x="2849766" y="-1234025"/>
            <a:ext cx="6453998" cy="92416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012090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6" t="11122" r="11071" b="10173"/>
          <a:stretch/>
        </p:blipFill>
        <p:spPr>
          <a:xfrm rot="5400000">
            <a:off x="2821183" y="-1305867"/>
            <a:ext cx="6498986" cy="92538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504339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10992" r="9424" b="11337"/>
          <a:stretch/>
        </p:blipFill>
        <p:spPr>
          <a:xfrm rot="5400000">
            <a:off x="2799246" y="-1160196"/>
            <a:ext cx="6576804" cy="91133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440078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7" t="10345" r="11437" b="13668"/>
          <a:stretch/>
        </p:blipFill>
        <p:spPr>
          <a:xfrm rot="5400000">
            <a:off x="2782388" y="-1095629"/>
            <a:ext cx="6615387" cy="90729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72322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7" t="13711" r="9789" b="11079"/>
          <a:stretch/>
        </p:blipFill>
        <p:spPr>
          <a:xfrm rot="5400000">
            <a:off x="2830376" y="-1106070"/>
            <a:ext cx="6507330" cy="88542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10619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t="13411" r="10338" b="11768"/>
          <a:stretch/>
        </p:blipFill>
        <p:spPr>
          <a:xfrm rot="5400000">
            <a:off x="2780112" y="-1199881"/>
            <a:ext cx="6584427" cy="92150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59208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52959" y="4573480"/>
            <a:ext cx="5373587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יעקב אבן חן, הרבנות הראשית בעבר ובהווה, תשכ"ד, עמ' 8-32</a:t>
            </a:r>
            <a:endParaRPr lang="he-IL" sz="1600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6" t="37150" r="15811" b="35717"/>
          <a:stretch/>
        </p:blipFill>
        <p:spPr>
          <a:xfrm rot="10800000">
            <a:off x="6125592" y="301842"/>
            <a:ext cx="5406501" cy="39950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75329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5656" t="55129" r="1695" b="1980"/>
          <a:stretch/>
        </p:blipFill>
        <p:spPr>
          <a:xfrm rot="5400000">
            <a:off x="735729" y="1432505"/>
            <a:ext cx="6321723" cy="39485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3935" t="2471" r="4306" b="56265"/>
          <a:stretch/>
        </p:blipFill>
        <p:spPr>
          <a:xfrm rot="5400000">
            <a:off x="6444950" y="1511023"/>
            <a:ext cx="6433724" cy="39035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724084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9099" t="55636" r="1037" b="2116"/>
          <a:stretch/>
        </p:blipFill>
        <p:spPr>
          <a:xfrm rot="5400000">
            <a:off x="367317" y="1497324"/>
            <a:ext cx="6580906" cy="40152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9099" t="1795" r="1037" b="55854"/>
          <a:stretch/>
        </p:blipFill>
        <p:spPr>
          <a:xfrm rot="5400000">
            <a:off x="4527285" y="1477600"/>
            <a:ext cx="6504218" cy="39779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688975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7131" t="3025" b="1532"/>
          <a:stretch/>
        </p:blipFill>
        <p:spPr>
          <a:xfrm rot="5400000">
            <a:off x="6212044" y="1414885"/>
            <a:ext cx="6393848" cy="40420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t="23179"/>
          <a:stretch/>
        </p:blipFill>
        <p:spPr>
          <a:xfrm>
            <a:off x="139092" y="342898"/>
            <a:ext cx="6593405" cy="64215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מלבן 3"/>
          <p:cNvSpPr/>
          <p:nvPr/>
        </p:nvSpPr>
        <p:spPr>
          <a:xfrm>
            <a:off x="7198233" y="6571628"/>
            <a:ext cx="37449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b="1" dirty="0"/>
              <a:t>אור המזרח, ז-ח (אלול תשט"ו), עמ' 60-66.</a:t>
            </a:r>
          </a:p>
        </p:txBody>
      </p:sp>
    </p:spTree>
    <p:extLst>
      <p:ext uri="{BB962C8B-B14F-4D97-AF65-F5344CB8AC3E}">
        <p14:creationId xmlns:p14="http://schemas.microsoft.com/office/powerpoint/2010/main" val="4815225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2" r="2146" b="3882"/>
          <a:stretch/>
        </p:blipFill>
        <p:spPr>
          <a:xfrm>
            <a:off x="7007132" y="219075"/>
            <a:ext cx="5022944" cy="65212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855061" y="6401815"/>
            <a:ext cx="2159566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הצפה י"ט באייר תשנ"א</a:t>
            </a:r>
            <a:endParaRPr lang="he-IL" sz="1600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" t="3825" r="12793" b="30582"/>
          <a:stretch/>
        </p:blipFill>
        <p:spPr>
          <a:xfrm>
            <a:off x="297098" y="117628"/>
            <a:ext cx="6038380" cy="66227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מלבן 1"/>
          <p:cNvSpPr/>
          <p:nvPr/>
        </p:nvSpPr>
        <p:spPr>
          <a:xfrm>
            <a:off x="2274976" y="358259"/>
            <a:ext cx="19800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400" b="1" dirty="0"/>
              <a:t>בשבע, כ"ח </a:t>
            </a:r>
            <a:r>
              <a:rPr lang="he-IL" sz="1400" b="1" dirty="0" smtClean="0"/>
              <a:t>בכסלו </a:t>
            </a:r>
            <a:r>
              <a:rPr lang="he-IL" sz="1400" b="1" dirty="0" err="1"/>
              <a:t>תש"ף</a:t>
            </a:r>
            <a:endParaRPr lang="he-IL" sz="1400" b="1" dirty="0"/>
          </a:p>
        </p:txBody>
      </p:sp>
    </p:spTree>
    <p:extLst>
      <p:ext uri="{BB962C8B-B14F-4D97-AF65-F5344CB8AC3E}">
        <p14:creationId xmlns:p14="http://schemas.microsoft.com/office/powerpoint/2010/main" val="37495465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406900" y="242299"/>
            <a:ext cx="3244116" cy="769441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he-I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Guttman Stam" pitchFamily="2" charset="-79"/>
              </a:rPr>
              <a:t>"לאורם נלך"</a:t>
            </a:r>
            <a:endParaRPr lang="he-I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Guttman Stam" pitchFamily="2" charset="-79"/>
            </a:endParaRP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1467039" y="5296204"/>
            <a:ext cx="8748712" cy="1200329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"בנה ביתך כבתחילה וכונן מקדשך על מכונו, והראנו בבנינו ושמחנו </a:t>
            </a:r>
            <a:r>
              <a:rPr lang="he-IL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בתקונו</a:t>
            </a: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". </a:t>
            </a:r>
          </a:p>
        </p:txBody>
      </p:sp>
      <p:pic>
        <p:nvPicPr>
          <p:cNvPr id="114692" name="Picture 5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0" y="2908371"/>
            <a:ext cx="1739960" cy="1304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6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627" y="2870334"/>
            <a:ext cx="1630760" cy="1221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 descr="jerusalem_temple_mod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14" y="1786520"/>
            <a:ext cx="7389487" cy="3149769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10309368" y="857252"/>
            <a:ext cx="280846" cy="5078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he-IL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66499" y="3644315"/>
            <a:ext cx="1680531" cy="52322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he-IL" altLang="he-IL" sz="2800" b="1" dirty="0" smtClean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בהצלחה!</a:t>
            </a:r>
            <a:endParaRPr lang="he-IL" altLang="he-IL" sz="2800" b="1" dirty="0">
              <a:solidFill>
                <a:srgbClr val="FFFF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3206" y="265050"/>
            <a:ext cx="1405602" cy="2252087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0000"/>
            </a:solidFill>
          </a:ln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192" y="118011"/>
            <a:ext cx="1501092" cy="239912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8173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  <p:bldP spid="11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4212</TotalTime>
  <Words>245</Words>
  <Application>Microsoft Office PowerPoint</Application>
  <PresentationFormat>מסך רחב</PresentationFormat>
  <Paragraphs>32</Paragraphs>
  <Slides>50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50</vt:i4>
      </vt:variant>
    </vt:vector>
  </HeadingPairs>
  <TitlesOfParts>
    <vt:vector size="57" baseType="lpstr">
      <vt:lpstr>Arial</vt:lpstr>
      <vt:lpstr>Calibri</vt:lpstr>
      <vt:lpstr>Calibri Light</vt:lpstr>
      <vt:lpstr>David</vt:lpstr>
      <vt:lpstr>Guttman Stam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שמואל כץ</dc:creator>
  <cp:lastModifiedBy>שמואל כץ</cp:lastModifiedBy>
  <cp:revision>84</cp:revision>
  <dcterms:created xsi:type="dcterms:W3CDTF">2020-02-05T08:21:21Z</dcterms:created>
  <dcterms:modified xsi:type="dcterms:W3CDTF">2020-08-09T16:02:49Z</dcterms:modified>
</cp:coreProperties>
</file>