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1"/>
  </p:notesMasterIdLst>
  <p:sldIdLst>
    <p:sldId id="260" r:id="rId2"/>
    <p:sldId id="272" r:id="rId3"/>
    <p:sldId id="262" r:id="rId4"/>
    <p:sldId id="261" r:id="rId5"/>
    <p:sldId id="263" r:id="rId6"/>
    <p:sldId id="264" r:id="rId7"/>
    <p:sldId id="279" r:id="rId8"/>
    <p:sldId id="280" r:id="rId9"/>
    <p:sldId id="281" r:id="rId10"/>
    <p:sldId id="282" r:id="rId11"/>
    <p:sldId id="274" r:id="rId12"/>
    <p:sldId id="275" r:id="rId13"/>
    <p:sldId id="283" r:id="rId14"/>
    <p:sldId id="284" r:id="rId15"/>
    <p:sldId id="285" r:id="rId16"/>
    <p:sldId id="286" r:id="rId17"/>
    <p:sldId id="287" r:id="rId18"/>
    <p:sldId id="269" r:id="rId19"/>
    <p:sldId id="288" r:id="rId20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485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65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0B4A0DB-306E-4F14-A6E3-361572D91579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4E0693B-0468-4D67-983A-C280961BD1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9569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950574F7-130F-44F5-A167-BA0BF0F79DD2}" type="slidenum">
              <a:rPr lang="he-IL" altLang="he-IL" sz="1200"/>
              <a:pPr algn="l" eaLnBrk="1" hangingPunct="1"/>
              <a:t>19</a:t>
            </a:fld>
            <a:endParaRPr lang="en-US" altLang="he-IL" sz="1200"/>
          </a:p>
        </p:txBody>
      </p:sp>
      <p:sp>
        <p:nvSpPr>
          <p:cNvPr id="118787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2F8EAD5E-D70A-4E0E-ACD2-635B83C51F02}" type="slidenum">
              <a:rPr lang="he-IL" altLang="he-IL" sz="1200"/>
              <a:pPr algn="l" eaLnBrk="1" hangingPunct="1"/>
              <a:t>19</a:t>
            </a:fld>
            <a:endParaRPr lang="en-US" altLang="he-IL" sz="1200"/>
          </a:p>
        </p:txBody>
      </p:sp>
      <p:sp>
        <p:nvSpPr>
          <p:cNvPr id="118788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55F71058-3EBA-40BA-8A4B-A1F371F7B858}" type="slidenum">
              <a:rPr lang="he-IL" altLang="he-IL" sz="1200"/>
              <a:pPr algn="l" eaLnBrk="1" hangingPunct="1"/>
              <a:t>19</a:t>
            </a:fld>
            <a:endParaRPr lang="en-US" altLang="he-IL" sz="1200"/>
          </a:p>
        </p:txBody>
      </p:sp>
      <p:sp>
        <p:nvSpPr>
          <p:cNvPr id="1187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9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e-IL" altLang="he-IL" smtClean="0"/>
              <a:t>הילד</a:t>
            </a:r>
          </a:p>
        </p:txBody>
      </p:sp>
    </p:spTree>
    <p:extLst>
      <p:ext uri="{BB962C8B-B14F-4D97-AF65-F5344CB8AC3E}">
        <p14:creationId xmlns:p14="http://schemas.microsoft.com/office/powerpoint/2010/main" val="2668514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9277-E771-4269-B1F3-7007ED80CEED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9CE9-A74D-4EB4-A72D-4E2D56EA75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96470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9277-E771-4269-B1F3-7007ED80CEED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9CE9-A74D-4EB4-A72D-4E2D56EA75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07993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9277-E771-4269-B1F3-7007ED80CEED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9CE9-A74D-4EB4-A72D-4E2D56EA75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32506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9277-E771-4269-B1F3-7007ED80CEED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9CE9-A74D-4EB4-A72D-4E2D56EA75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6435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9277-E771-4269-B1F3-7007ED80CEED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9CE9-A74D-4EB4-A72D-4E2D56EA75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15338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9277-E771-4269-B1F3-7007ED80CEED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9CE9-A74D-4EB4-A72D-4E2D56EA75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55656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9277-E771-4269-B1F3-7007ED80CEED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9CE9-A74D-4EB4-A72D-4E2D56EA75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60017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9277-E771-4269-B1F3-7007ED80CEED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9CE9-A74D-4EB4-A72D-4E2D56EA75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10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9277-E771-4269-B1F3-7007ED80CEED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9CE9-A74D-4EB4-A72D-4E2D56EA75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3036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9277-E771-4269-B1F3-7007ED80CEED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9CE9-A74D-4EB4-A72D-4E2D56EA75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98057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9277-E771-4269-B1F3-7007ED80CEED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9CE9-A74D-4EB4-A72D-4E2D56EA75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27292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09277-E771-4269-B1F3-7007ED80CEED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89CE9-A74D-4EB4-A72D-4E2D56EA75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58691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9" name="Text Box 15"/>
          <p:cNvSpPr txBox="1">
            <a:spLocks noChangeArrowheads="1"/>
          </p:cNvSpPr>
          <p:nvPr/>
        </p:nvSpPr>
        <p:spPr bwMode="auto">
          <a:xfrm>
            <a:off x="4460875" y="6553200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400"/>
          </a:p>
        </p:txBody>
      </p:sp>
      <p:sp>
        <p:nvSpPr>
          <p:cNvPr id="3" name="TextBox 2"/>
          <p:cNvSpPr txBox="1"/>
          <p:nvPr/>
        </p:nvSpPr>
        <p:spPr>
          <a:xfrm>
            <a:off x="2798106" y="120554"/>
            <a:ext cx="6668813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4800" b="1" dirty="0" smtClean="0"/>
              <a:t>100 שנה לרבנות הראשית</a:t>
            </a:r>
          </a:p>
        </p:txBody>
      </p:sp>
      <p:pic>
        <p:nvPicPr>
          <p:cNvPr id="1026" name="Picture 2" descr="http://www.hechalshlomo.org.il/~files/block/21073/big/zh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393" y="2210710"/>
            <a:ext cx="2216465" cy="1662349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3" descr="5661757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9335" y="4350942"/>
            <a:ext cx="3020659" cy="1891678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8137" y="4413173"/>
            <a:ext cx="2684847" cy="178722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291" y="3078401"/>
            <a:ext cx="1551288" cy="1272541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2" descr="http://upload-community.kipa.co.il/magazine/111920151096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0599" y="1391238"/>
            <a:ext cx="1847107" cy="245098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745" y="261311"/>
            <a:ext cx="927838" cy="6374465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>
            <a:off x="4277429" y="1120834"/>
            <a:ext cx="3703258" cy="707886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sz="4000" b="1" dirty="0">
                <a:solidFill>
                  <a:schemeClr val="bg1"/>
                </a:solidFill>
              </a:rPr>
              <a:t>תרפ"א – </a:t>
            </a:r>
            <a:r>
              <a:rPr lang="he-IL" sz="4000" b="1" dirty="0" smtClean="0">
                <a:solidFill>
                  <a:schemeClr val="bg1"/>
                </a:solidFill>
              </a:rPr>
              <a:t>תשפ"א</a:t>
            </a:r>
            <a:endParaRPr lang="he-IL" sz="4000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×§×××¥:×¡×× ××¨×× ××ª ××¨××©××ª ×××©×¨×× - ×ª×©×¢''×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754" y="4741428"/>
            <a:ext cx="1377518" cy="137751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מלבן 11"/>
          <p:cNvSpPr/>
          <p:nvPr/>
        </p:nvSpPr>
        <p:spPr>
          <a:xfrm>
            <a:off x="5362182" y="2031956"/>
            <a:ext cx="1533752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sz="3200" b="1" dirty="0" smtClean="0">
                <a:solidFill>
                  <a:schemeClr val="bg1"/>
                </a:solidFill>
              </a:rPr>
              <a:t>סמכותה</a:t>
            </a:r>
            <a:endParaRPr lang="he-IL" sz="32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55518" y="6457512"/>
            <a:ext cx="612218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ערך: שמואל </a:t>
            </a:r>
            <a:r>
              <a:rPr lang="he-IL" sz="1600" b="1" dirty="0" err="1" smtClean="0"/>
              <a:t>כ"ץ</a:t>
            </a:r>
            <a:r>
              <a:rPr lang="he-IL" sz="1600" b="1" dirty="0" smtClean="0"/>
              <a:t>, רב בתי ספר בירושלים וחוקר תולדות הרבנות הראשית</a:t>
            </a:r>
            <a:endParaRPr lang="he-IL" sz="1600" b="1" dirty="0"/>
          </a:p>
        </p:txBody>
      </p:sp>
      <p:pic>
        <p:nvPicPr>
          <p:cNvPr id="14" name="תמונה 13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4" t="35162" r="39091" b="34875"/>
          <a:stretch>
            <a:fillRect/>
          </a:stretch>
        </p:blipFill>
        <p:spPr bwMode="auto">
          <a:xfrm>
            <a:off x="10564152" y="182039"/>
            <a:ext cx="859790" cy="7080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8237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5" t="13447" r="17189" b="62600"/>
          <a:stretch/>
        </p:blipFill>
        <p:spPr>
          <a:xfrm>
            <a:off x="185198" y="552655"/>
            <a:ext cx="5914401" cy="32202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מלבן 3"/>
          <p:cNvSpPr/>
          <p:nvPr/>
        </p:nvSpPr>
        <p:spPr>
          <a:xfrm>
            <a:off x="-424402" y="3960618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הרב אברהם שפירא, הרב הראשי לישראל וראש ישיבת 'מרכז הרב',</a:t>
            </a:r>
          </a:p>
          <a:p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מתוך</a:t>
            </a:r>
            <a:r>
              <a:rPr lang="he-IL" sz="16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: </a:t>
            </a:r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איתמר </a:t>
            </a:r>
            <a:r>
              <a:rPr lang="he-IL" sz="1600" b="1" dirty="0" err="1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ורהפטיג</a:t>
            </a:r>
            <a:r>
              <a:rPr lang="he-IL" sz="16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</a:t>
            </a:r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ושמואל </a:t>
            </a:r>
            <a:r>
              <a:rPr lang="he-IL" sz="1600" b="1" dirty="0" err="1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כ"ץ</a:t>
            </a:r>
            <a:r>
              <a:rPr lang="he-IL" sz="16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(עורכים), הרבנות הראשית לישראל: שבעים שנה לייסודה, א, ירושלים </a:t>
            </a:r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תשס"ב</a:t>
            </a:r>
            <a:endParaRPr lang="he-IL" sz="1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7" t="7775" r="10114" b="52866"/>
          <a:stretch/>
        </p:blipFill>
        <p:spPr>
          <a:xfrm rot="10800000">
            <a:off x="6602940" y="552655"/>
            <a:ext cx="5357430" cy="46289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5380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5" t="49709" b="23366"/>
          <a:stretch/>
        </p:blipFill>
        <p:spPr>
          <a:xfrm>
            <a:off x="6335705" y="221941"/>
            <a:ext cx="5577385" cy="29828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3" t="12945" r="2546" b="18042"/>
          <a:stretch/>
        </p:blipFill>
        <p:spPr>
          <a:xfrm rot="10800000">
            <a:off x="627378" y="71019"/>
            <a:ext cx="4965552" cy="668488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51876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8" t="8285" r="6390" b="22848"/>
          <a:stretch/>
        </p:blipFill>
        <p:spPr>
          <a:xfrm>
            <a:off x="6835806" y="201172"/>
            <a:ext cx="4882718" cy="64456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7" t="12621" r="1983" b="17864"/>
          <a:stretch/>
        </p:blipFill>
        <p:spPr>
          <a:xfrm rot="10800000">
            <a:off x="648070" y="206163"/>
            <a:ext cx="4749553" cy="64406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23551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6" t="8544" r="8036" b="23884"/>
          <a:stretch/>
        </p:blipFill>
        <p:spPr>
          <a:xfrm>
            <a:off x="6977849" y="135384"/>
            <a:ext cx="4962617" cy="65581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9" t="13734" r="1137" b="17429"/>
          <a:stretch/>
        </p:blipFill>
        <p:spPr>
          <a:xfrm rot="10800000">
            <a:off x="844555" y="135384"/>
            <a:ext cx="4828274" cy="64716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19706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3" t="7970" r="7575" b="31241"/>
          <a:stretch/>
        </p:blipFill>
        <p:spPr>
          <a:xfrm>
            <a:off x="6475610" y="228600"/>
            <a:ext cx="5376080" cy="6400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597809" y="6214369"/>
            <a:ext cx="1847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2673632" y="6106647"/>
            <a:ext cx="3514104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הרב שאול ישראלי, ראש ישיבת 'מרכז הרב',</a:t>
            </a:r>
          </a:p>
          <a:p>
            <a:r>
              <a:rPr lang="he-IL" sz="1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עמוד הימיני, ירושלים תש"ס, עמ' נא-</a:t>
            </a:r>
            <a:r>
              <a:rPr lang="he-IL" sz="16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נז</a:t>
            </a:r>
            <a:endParaRPr lang="he-IL" sz="1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7454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1" t="6583" r="13149" b="33839"/>
          <a:stretch/>
        </p:blipFill>
        <p:spPr>
          <a:xfrm rot="10800000">
            <a:off x="6749039" y="104866"/>
            <a:ext cx="5111527" cy="66482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5" t="6806" r="4142" b="27469"/>
          <a:stretch/>
        </p:blipFill>
        <p:spPr>
          <a:xfrm>
            <a:off x="728474" y="104867"/>
            <a:ext cx="4633640" cy="66482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3407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40" t="7196" r="6450" b="28288"/>
          <a:stretch/>
        </p:blipFill>
        <p:spPr>
          <a:xfrm rot="10800000">
            <a:off x="6873136" y="77677"/>
            <a:ext cx="4880897" cy="67026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0" t="6856" r="7560" b="27677"/>
          <a:stretch/>
        </p:blipFill>
        <p:spPr>
          <a:xfrm>
            <a:off x="665235" y="77677"/>
            <a:ext cx="4667286" cy="670264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6329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4" t="6257" r="12196" b="28286"/>
          <a:stretch/>
        </p:blipFill>
        <p:spPr>
          <a:xfrm rot="10800000">
            <a:off x="6862439" y="122418"/>
            <a:ext cx="4616388" cy="66131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37" t="6092" r="4636" b="27415"/>
          <a:stretch/>
        </p:blipFill>
        <p:spPr>
          <a:xfrm>
            <a:off x="870011" y="110170"/>
            <a:ext cx="4492102" cy="66254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1045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8" t="6583" r="10202" b="28661"/>
          <a:stretch/>
        </p:blipFill>
        <p:spPr>
          <a:xfrm rot="10800000">
            <a:off x="6872252" y="108749"/>
            <a:ext cx="4686472" cy="66405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0" t="6713" r="8774" b="78054"/>
          <a:stretch/>
        </p:blipFill>
        <p:spPr>
          <a:xfrm>
            <a:off x="534747" y="108749"/>
            <a:ext cx="5561253" cy="19242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מלבן 4"/>
          <p:cNvSpPr/>
          <p:nvPr/>
        </p:nvSpPr>
        <p:spPr>
          <a:xfrm>
            <a:off x="0" y="2141570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הרב אליהו בקשי-דורון, הראשון לציון הרב הראשי לישראל,</a:t>
            </a:r>
          </a:p>
          <a:p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מתוך</a:t>
            </a:r>
            <a:r>
              <a:rPr lang="he-IL" sz="16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: </a:t>
            </a:r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איתמר </a:t>
            </a:r>
            <a:r>
              <a:rPr lang="he-IL" sz="1600" b="1" dirty="0" err="1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ורהפטיג</a:t>
            </a:r>
            <a:r>
              <a:rPr lang="he-IL" sz="16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</a:t>
            </a:r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ושמואל </a:t>
            </a:r>
            <a:r>
              <a:rPr lang="he-IL" sz="1600" b="1" dirty="0" err="1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כ"ץ</a:t>
            </a:r>
            <a:r>
              <a:rPr lang="he-IL" sz="16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(עורכים), הרבנות הראשית לישראל: שבעים שנה לייסודה, א, ירושלים תשס"ב, עמ' </a:t>
            </a:r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10-17</a:t>
            </a:r>
            <a:endParaRPr lang="he-IL" sz="1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3108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3" t="6656" r="15708" b="40676"/>
          <a:stretch/>
        </p:blipFill>
        <p:spPr>
          <a:xfrm rot="10800000">
            <a:off x="6320856" y="230468"/>
            <a:ext cx="5467419" cy="65158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t="7637" r="12428" b="32816"/>
          <a:stretch/>
        </p:blipFill>
        <p:spPr>
          <a:xfrm>
            <a:off x="805624" y="193356"/>
            <a:ext cx="4900476" cy="65529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8729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7" t="7539" r="8985" b="28307"/>
          <a:stretch/>
        </p:blipFill>
        <p:spPr>
          <a:xfrm rot="10800000">
            <a:off x="6604987" y="124285"/>
            <a:ext cx="4571999" cy="64633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מלבן 3"/>
          <p:cNvSpPr/>
          <p:nvPr/>
        </p:nvSpPr>
        <p:spPr>
          <a:xfrm>
            <a:off x="366944" y="5841855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הרב שאר ישוב כהן, הרב הראשי של חיפה</a:t>
            </a:r>
          </a:p>
          <a:p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מתוך</a:t>
            </a:r>
            <a:r>
              <a:rPr lang="he-IL" sz="16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: </a:t>
            </a:r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איתמר </a:t>
            </a:r>
            <a:r>
              <a:rPr lang="he-IL" sz="1600" b="1" dirty="0" err="1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ורהפטיג</a:t>
            </a:r>
            <a:r>
              <a:rPr lang="he-IL" sz="16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</a:t>
            </a:r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ושמואל </a:t>
            </a:r>
            <a:r>
              <a:rPr lang="he-IL" sz="1600" b="1" dirty="0" err="1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כ"ץ</a:t>
            </a:r>
            <a:r>
              <a:rPr lang="he-IL" sz="16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(עורכים), הרבנות הראשית לישראל: שבעים שנה לייסודה, א, ירושלים </a:t>
            </a:r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תשס"ב </a:t>
            </a:r>
            <a:endParaRPr lang="he-IL" sz="1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2363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778" y="122553"/>
            <a:ext cx="10090444" cy="66128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77952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512" y="109703"/>
            <a:ext cx="10086975" cy="66385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03939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885" y="223554"/>
            <a:ext cx="9864725" cy="64346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30366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587" y="96960"/>
            <a:ext cx="10410825" cy="64865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43394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894" y="86162"/>
            <a:ext cx="10310212" cy="66856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338335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/>
          <p:cNvSpPr/>
          <p:nvPr/>
        </p:nvSpPr>
        <p:spPr>
          <a:xfrm>
            <a:off x="6187736" y="4199137"/>
            <a:ext cx="50073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הרב אהרון ליכטנשטיין ראש ישיבת 'הר עציון', מאתר הישיבה</a:t>
            </a:r>
          </a:p>
          <a:p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נדפס גם אצל : איתמר </a:t>
            </a:r>
            <a:r>
              <a:rPr lang="he-IL" sz="1600" b="1" dirty="0" err="1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ורהפטיג</a:t>
            </a:r>
            <a:r>
              <a:rPr lang="he-IL" sz="16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</a:t>
            </a:r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ושמואל </a:t>
            </a:r>
            <a:r>
              <a:rPr lang="he-IL" sz="1600" b="1" dirty="0" err="1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כ"ץ</a:t>
            </a:r>
            <a:r>
              <a:rPr lang="he-IL" sz="16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(עורכים), הרבנות </a:t>
            </a:r>
            <a:endParaRPr lang="he-IL" sz="1600" b="1" dirty="0" smtClean="0"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הראשית </a:t>
            </a:r>
            <a:r>
              <a:rPr lang="he-IL" sz="16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לישראל: שבעים שנה לייסודה, א, ירושלים תשס"ב, </a:t>
            </a:r>
            <a:endParaRPr lang="he-IL" sz="1600" b="1" dirty="0" smtClean="0"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עמ</a:t>
            </a:r>
            <a:r>
              <a:rPr lang="he-IL" sz="16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' </a:t>
            </a:r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67-84</a:t>
            </a:r>
            <a:endParaRPr lang="he-IL" sz="1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91736" y="536959"/>
            <a:ext cx="6096000" cy="10772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he-IL" sz="16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וראה עוד במאמרו של הרב יעקב אריאל, רבה של רמת גן</a:t>
            </a:r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:</a:t>
            </a:r>
          </a:p>
          <a:p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''</a:t>
            </a:r>
            <a:r>
              <a:rPr lang="he-IL" sz="16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'לא תסור מכל אשר </a:t>
            </a:r>
            <a:r>
              <a:rPr lang="he-IL" sz="1600" b="1" dirty="0" err="1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יורוך</a:t>
            </a:r>
            <a:r>
              <a:rPr lang="he-IL" sz="16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" - למעמדה של הרבנות הראשית במלאות לה 70 שנה', </a:t>
            </a:r>
            <a:r>
              <a:rPr lang="he-IL" sz="1600" b="1" dirty="0" err="1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תחומין</a:t>
            </a:r>
            <a:r>
              <a:rPr lang="he-IL" sz="16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, יא (תש"נ), עמ' 23-11 [= שו"ת </a:t>
            </a:r>
            <a:r>
              <a:rPr lang="he-IL" sz="1600" b="1" dirty="0" err="1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באהלה</a:t>
            </a:r>
            <a:r>
              <a:rPr lang="he-IL" sz="16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של תורה, כפר דרום תשנ"ח, סי' א</a:t>
            </a:r>
            <a:r>
              <a:rPr lang="he-IL" sz="16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].</a:t>
            </a:r>
            <a:endParaRPr lang="en-US" sz="1600" b="1" dirty="0"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1591" y="536959"/>
            <a:ext cx="5495146" cy="35822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2785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4406900" y="242299"/>
            <a:ext cx="3244116" cy="769441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he-IL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Guttman Stam" pitchFamily="2" charset="-79"/>
              </a:rPr>
              <a:t>"לאורם נלך"</a:t>
            </a:r>
            <a:endParaRPr lang="he-IL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Guttman Stam" pitchFamily="2" charset="-79"/>
            </a:endParaRPr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1467039" y="5296204"/>
            <a:ext cx="8748712" cy="1200329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he-I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"בנה ביתך כבתחילה וכונן מקדשך על מכונו, והראנו בבנינו ושמחנו </a:t>
            </a:r>
            <a:r>
              <a:rPr lang="he-IL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בתקונו</a:t>
            </a:r>
            <a:r>
              <a:rPr lang="he-I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". </a:t>
            </a:r>
          </a:p>
        </p:txBody>
      </p:sp>
      <p:pic>
        <p:nvPicPr>
          <p:cNvPr id="114692" name="Picture 5" descr="degelisrael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80" y="2908371"/>
            <a:ext cx="1739960" cy="1304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3" name="Picture 6" descr="degelisrael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627" y="2870334"/>
            <a:ext cx="1630760" cy="1221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5" name="Picture 7" descr="jerusalem_temple_mode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214" y="1786520"/>
            <a:ext cx="7389487" cy="3149769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78" name="Text Box 10"/>
          <p:cNvSpPr txBox="1">
            <a:spLocks noChangeArrowheads="1"/>
          </p:cNvSpPr>
          <p:nvPr/>
        </p:nvSpPr>
        <p:spPr bwMode="auto">
          <a:xfrm>
            <a:off x="10309368" y="857252"/>
            <a:ext cx="280846" cy="5078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he-IL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066499" y="3644315"/>
            <a:ext cx="1680531" cy="52322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he-IL" altLang="he-IL" sz="2800" b="1" dirty="0" smtClean="0">
                <a:solidFill>
                  <a:srgbClr val="FFFF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בהצלחה!</a:t>
            </a:r>
            <a:endParaRPr lang="he-IL" altLang="he-IL" sz="2800" b="1" dirty="0">
              <a:solidFill>
                <a:srgbClr val="FFFF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3206" y="265050"/>
            <a:ext cx="1405602" cy="2252087"/>
          </a:xfrm>
          <a:prstGeom prst="rect">
            <a:avLst/>
          </a:prstGeom>
          <a:solidFill>
            <a:schemeClr val="accent2"/>
          </a:solidFill>
          <a:ln w="38100">
            <a:solidFill>
              <a:srgbClr val="FF0000"/>
            </a:solidFill>
          </a:ln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192" y="118011"/>
            <a:ext cx="1501092" cy="239912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757789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2" grpId="0" animBg="1"/>
      <p:bldP spid="11" grpId="0" animBg="1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</TotalTime>
  <Words>252</Words>
  <Application>Microsoft Office PowerPoint</Application>
  <PresentationFormat>מסך רחב</PresentationFormat>
  <Paragraphs>26</Paragraphs>
  <Slides>19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David</vt:lpstr>
      <vt:lpstr>Guttman Stam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שמואל כץ</dc:creator>
  <cp:lastModifiedBy>שמואל כץ</cp:lastModifiedBy>
  <cp:revision>22</cp:revision>
  <dcterms:created xsi:type="dcterms:W3CDTF">2020-02-17T21:02:14Z</dcterms:created>
  <dcterms:modified xsi:type="dcterms:W3CDTF">2020-08-13T21:41:29Z</dcterms:modified>
</cp:coreProperties>
</file>