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68"/>
  </p:notesMasterIdLst>
  <p:sldIdLst>
    <p:sldId id="317" r:id="rId2"/>
    <p:sldId id="320" r:id="rId3"/>
    <p:sldId id="321" r:id="rId4"/>
    <p:sldId id="345" r:id="rId5"/>
    <p:sldId id="337" r:id="rId6"/>
    <p:sldId id="269" r:id="rId7"/>
    <p:sldId id="270" r:id="rId8"/>
    <p:sldId id="271" r:id="rId9"/>
    <p:sldId id="273" r:id="rId10"/>
    <p:sldId id="274" r:id="rId11"/>
    <p:sldId id="272" r:id="rId12"/>
    <p:sldId id="275" r:id="rId13"/>
    <p:sldId id="276" r:id="rId14"/>
    <p:sldId id="281" r:id="rId15"/>
    <p:sldId id="282" r:id="rId16"/>
    <p:sldId id="287" r:id="rId17"/>
    <p:sldId id="288" r:id="rId18"/>
    <p:sldId id="289" r:id="rId19"/>
    <p:sldId id="302" r:id="rId20"/>
    <p:sldId id="290" r:id="rId21"/>
    <p:sldId id="291" r:id="rId22"/>
    <p:sldId id="260" r:id="rId23"/>
    <p:sldId id="261" r:id="rId24"/>
    <p:sldId id="263" r:id="rId25"/>
    <p:sldId id="283" r:id="rId26"/>
    <p:sldId id="284" r:id="rId27"/>
    <p:sldId id="285" r:id="rId28"/>
    <p:sldId id="286" r:id="rId29"/>
    <p:sldId id="292" r:id="rId30"/>
    <p:sldId id="293" r:id="rId31"/>
    <p:sldId id="346" r:id="rId32"/>
    <p:sldId id="347" r:id="rId33"/>
    <p:sldId id="348" r:id="rId34"/>
    <p:sldId id="297" r:id="rId35"/>
    <p:sldId id="311" r:id="rId36"/>
    <p:sldId id="312" r:id="rId37"/>
    <p:sldId id="338" r:id="rId38"/>
    <p:sldId id="339" r:id="rId39"/>
    <p:sldId id="340" r:id="rId40"/>
    <p:sldId id="341" r:id="rId41"/>
    <p:sldId id="342" r:id="rId42"/>
    <p:sldId id="343" r:id="rId43"/>
    <p:sldId id="298" r:id="rId44"/>
    <p:sldId id="316" r:id="rId45"/>
    <p:sldId id="299" r:id="rId46"/>
    <p:sldId id="309" r:id="rId47"/>
    <p:sldId id="323" r:id="rId48"/>
    <p:sldId id="324" r:id="rId49"/>
    <p:sldId id="307" r:id="rId50"/>
    <p:sldId id="319" r:id="rId51"/>
    <p:sldId id="326" r:id="rId52"/>
    <p:sldId id="327" r:id="rId53"/>
    <p:sldId id="328" r:id="rId54"/>
    <p:sldId id="303" r:id="rId55"/>
    <p:sldId id="305" r:id="rId56"/>
    <p:sldId id="306" r:id="rId57"/>
    <p:sldId id="329" r:id="rId58"/>
    <p:sldId id="330" r:id="rId59"/>
    <p:sldId id="331" r:id="rId60"/>
    <p:sldId id="332" r:id="rId61"/>
    <p:sldId id="334" r:id="rId62"/>
    <p:sldId id="335" r:id="rId63"/>
    <p:sldId id="336" r:id="rId64"/>
    <p:sldId id="333" r:id="rId65"/>
    <p:sldId id="318" r:id="rId66"/>
    <p:sldId id="344" r:id="rId6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07" autoAdjust="0"/>
    <p:restoredTop sz="94686" autoAdjust="0"/>
  </p:normalViewPr>
  <p:slideViewPr>
    <p:cSldViewPr snapToGrid="0" showGuides="1">
      <p:cViewPr>
        <p:scale>
          <a:sx n="80" d="100"/>
          <a:sy n="80" d="100"/>
        </p:scale>
        <p:origin x="71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9D58FD3-73B0-49FC-8A45-A455B5044539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D76F9B1-47BB-4B7A-8681-6DF200A6092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86956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950574F7-130F-44F5-A167-BA0BF0F79DD2}" type="slidenum">
              <a:rPr lang="he-IL" altLang="he-IL" sz="1200"/>
              <a:pPr algn="l" eaLnBrk="1" hangingPunct="1"/>
              <a:t>66</a:t>
            </a:fld>
            <a:endParaRPr lang="en-US" altLang="he-IL" sz="1200"/>
          </a:p>
        </p:txBody>
      </p:sp>
      <p:sp>
        <p:nvSpPr>
          <p:cNvPr id="118787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2F8EAD5E-D70A-4E0E-ACD2-635B83C51F02}" type="slidenum">
              <a:rPr lang="he-IL" altLang="he-IL" sz="1200"/>
              <a:pPr algn="l" eaLnBrk="1" hangingPunct="1"/>
              <a:t>66</a:t>
            </a:fld>
            <a:endParaRPr lang="en-US" altLang="he-IL" sz="1200"/>
          </a:p>
        </p:txBody>
      </p:sp>
      <p:sp>
        <p:nvSpPr>
          <p:cNvPr id="118788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55F71058-3EBA-40BA-8A4B-A1F371F7B858}" type="slidenum">
              <a:rPr lang="he-IL" altLang="he-IL" sz="1200"/>
              <a:pPr algn="l" eaLnBrk="1" hangingPunct="1"/>
              <a:t>66</a:t>
            </a:fld>
            <a:endParaRPr lang="en-US" altLang="he-IL" sz="1200"/>
          </a:p>
        </p:txBody>
      </p:sp>
      <p:sp>
        <p:nvSpPr>
          <p:cNvPr id="1187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9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e-IL" altLang="he-IL" smtClean="0"/>
              <a:t>הילד</a:t>
            </a:r>
          </a:p>
        </p:txBody>
      </p:sp>
    </p:spTree>
    <p:extLst>
      <p:ext uri="{BB962C8B-B14F-4D97-AF65-F5344CB8AC3E}">
        <p14:creationId xmlns:p14="http://schemas.microsoft.com/office/powerpoint/2010/main" val="3228771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1B1E-E6A8-4698-B5F1-A6B5825A1F2C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A5FB-120D-4940-B943-5910604387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5307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1B1E-E6A8-4698-B5F1-A6B5825A1F2C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A5FB-120D-4940-B943-5910604387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8254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1B1E-E6A8-4698-B5F1-A6B5825A1F2C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A5FB-120D-4940-B943-5910604387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0583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1B1E-E6A8-4698-B5F1-A6B5825A1F2C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A5FB-120D-4940-B943-5910604387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22756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1B1E-E6A8-4698-B5F1-A6B5825A1F2C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A5FB-120D-4940-B943-5910604387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8565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1B1E-E6A8-4698-B5F1-A6B5825A1F2C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A5FB-120D-4940-B943-5910604387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0449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1B1E-E6A8-4698-B5F1-A6B5825A1F2C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A5FB-120D-4940-B943-5910604387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50978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1B1E-E6A8-4698-B5F1-A6B5825A1F2C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A5FB-120D-4940-B943-5910604387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04155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1B1E-E6A8-4698-B5F1-A6B5825A1F2C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A5FB-120D-4940-B943-5910604387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8997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1B1E-E6A8-4698-B5F1-A6B5825A1F2C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A5FB-120D-4940-B943-5910604387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2023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1B1E-E6A8-4698-B5F1-A6B5825A1F2C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A5FB-120D-4940-B943-5910604387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5171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E1B1E-E6A8-4698-B5F1-A6B5825A1F2C}" type="datetimeFigureOut">
              <a:rPr lang="he-IL" smtClean="0"/>
              <a:t>כ"ט/אב/תש"פ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7A5FB-120D-4940-B943-5910604387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8129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9" name="Text Box 15"/>
          <p:cNvSpPr txBox="1">
            <a:spLocks noChangeArrowheads="1"/>
          </p:cNvSpPr>
          <p:nvPr/>
        </p:nvSpPr>
        <p:spPr bwMode="auto">
          <a:xfrm>
            <a:off x="4460875" y="655320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400"/>
          </a:p>
        </p:txBody>
      </p:sp>
      <p:sp>
        <p:nvSpPr>
          <p:cNvPr id="3" name="TextBox 2"/>
          <p:cNvSpPr txBox="1"/>
          <p:nvPr/>
        </p:nvSpPr>
        <p:spPr>
          <a:xfrm>
            <a:off x="2798106" y="120554"/>
            <a:ext cx="6668813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4800" b="1" dirty="0" smtClean="0"/>
              <a:t>100 שנה לרבנות הראשית</a:t>
            </a:r>
          </a:p>
        </p:txBody>
      </p:sp>
      <p:pic>
        <p:nvPicPr>
          <p:cNvPr id="1026" name="Picture 2" descr="http://www.hechalshlomo.org.il/~files/block/21073/big/zh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232" y="2714735"/>
            <a:ext cx="2216465" cy="1662349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5661757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840" y="4350942"/>
            <a:ext cx="3020659" cy="1891678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3749" y="4523684"/>
            <a:ext cx="2684847" cy="178722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291" y="3078401"/>
            <a:ext cx="1551288" cy="127254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2" descr="http://upload-community.kipa.co.il/magazine/111920151096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3129" y="1504154"/>
            <a:ext cx="1824632" cy="242116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745" y="261311"/>
            <a:ext cx="927838" cy="6374465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4277429" y="1120834"/>
            <a:ext cx="3703258" cy="707886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4000" b="1" dirty="0">
                <a:solidFill>
                  <a:schemeClr val="bg1"/>
                </a:solidFill>
              </a:rPr>
              <a:t>תרפ"א – </a:t>
            </a:r>
            <a:r>
              <a:rPr lang="he-IL" sz="4000" b="1" dirty="0" smtClean="0">
                <a:solidFill>
                  <a:schemeClr val="bg1"/>
                </a:solidFill>
              </a:rPr>
              <a:t>תשפ"א</a:t>
            </a:r>
            <a:endParaRPr lang="he-IL" sz="40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×§×××¥:×¡×× ××¨×× ××ª ××¨××©××ª ×××©×¨×× - ×ª×©×¢''×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754" y="4741428"/>
            <a:ext cx="1377518" cy="137751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מלבן 11"/>
          <p:cNvSpPr/>
          <p:nvPr/>
        </p:nvSpPr>
        <p:spPr>
          <a:xfrm>
            <a:off x="3403513" y="1998003"/>
            <a:ext cx="5451089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3200" b="1" dirty="0" smtClean="0">
                <a:solidFill>
                  <a:schemeClr val="bg1"/>
                </a:solidFill>
              </a:rPr>
              <a:t>הרבנים הראשיים – תולדות חיים</a:t>
            </a:r>
            <a:endParaRPr lang="he-IL" sz="32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55518" y="6457512"/>
            <a:ext cx="612218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ערך: שמואל </a:t>
            </a:r>
            <a:r>
              <a:rPr lang="he-IL" sz="1600" b="1" dirty="0" err="1" smtClean="0"/>
              <a:t>כ"ץ</a:t>
            </a:r>
            <a:r>
              <a:rPr lang="he-IL" sz="1600" b="1" dirty="0" smtClean="0"/>
              <a:t>, רב בתי ספר בירושלים וחוקר תולדות הרבנות הראשית</a:t>
            </a:r>
            <a:endParaRPr lang="he-IL" sz="1600" b="1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74992" y="165099"/>
            <a:ext cx="932769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9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upload.wikimedia.org/wikipedia/he/thumb/a/a2/Chief_Rabbinate_2015_logo.png/320px-Chief_Rabbinate_2015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359" y="3430120"/>
            <a:ext cx="1667280" cy="10785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82" t="11959" b="75808"/>
          <a:stretch/>
        </p:blipFill>
        <p:spPr>
          <a:xfrm>
            <a:off x="5480322" y="591875"/>
            <a:ext cx="1231355" cy="16357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7640" y="122682"/>
            <a:ext cx="4768117" cy="6457227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035" y="122682"/>
            <a:ext cx="4101132" cy="660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9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82" t="11959" b="75808"/>
          <a:stretch/>
        </p:blipFill>
        <p:spPr>
          <a:xfrm>
            <a:off x="5498029" y="620154"/>
            <a:ext cx="1231355" cy="16357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2" descr="https://upload.wikimedia.org/wikipedia/he/thumb/a/a2/Chief_Rabbinate_2015_logo.png/320px-Chief_Rabbinate_2015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067" y="3429000"/>
            <a:ext cx="1667280" cy="10785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057028" y="99708"/>
            <a:ext cx="2132315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לתלמידים - להשלמה</a:t>
            </a:r>
            <a:endParaRPr lang="he-IL" b="1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2998" y="99707"/>
            <a:ext cx="4768518" cy="6640457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186" y="59770"/>
            <a:ext cx="4397961" cy="673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388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900" y="635538"/>
            <a:ext cx="4283560" cy="603350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60" y="573229"/>
            <a:ext cx="4401639" cy="62181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99917" y="1228025"/>
            <a:ext cx="612560" cy="861134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6" name="TextBox 5"/>
          <p:cNvSpPr txBox="1"/>
          <p:nvPr/>
        </p:nvSpPr>
        <p:spPr>
          <a:xfrm>
            <a:off x="5432196" y="718650"/>
            <a:ext cx="132760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תעודת זהות</a:t>
            </a:r>
            <a:endParaRPr lang="he-IL" b="1" dirty="0"/>
          </a:p>
        </p:txBody>
      </p:sp>
      <p:pic>
        <p:nvPicPr>
          <p:cNvPr id="7" name="תמונה 6" descr="http://www.jerusalem-old-city.org/image/users/164218/ftp/my_files/g-elul/%D7%94%D7%A8%D7%91%20%D7%A7%D7%95%D7%A7.jpg?id=871352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586" y="1228025"/>
            <a:ext cx="623272" cy="8611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644" y="1185739"/>
            <a:ext cx="665497" cy="9034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837592" y="148040"/>
            <a:ext cx="651681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b="1" dirty="0" smtClean="0"/>
              <a:t>'תעודת זהות' למילוי ע"י התלמידים -  </a:t>
            </a:r>
            <a:r>
              <a:rPr lang="he-IL" b="1" dirty="0"/>
              <a:t>מה את\ה לוקח\ת אתך </a:t>
            </a:r>
            <a:r>
              <a:rPr lang="he-IL" b="1" dirty="0" smtClean="0"/>
              <a:t>מהרב? </a:t>
            </a:r>
            <a:endParaRPr lang="he-IL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106495" y="6145823"/>
            <a:ext cx="189729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400" b="1" dirty="0" smtClean="0"/>
              <a:t>מתן חומר עזר לתלמיד </a:t>
            </a:r>
          </a:p>
          <a:p>
            <a:r>
              <a:rPr lang="he-IL" sz="1400" b="1" dirty="0" smtClean="0"/>
              <a:t>למילוי תעודת הזהות</a:t>
            </a:r>
            <a:endParaRPr lang="he-IL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221362" y="1658592"/>
            <a:ext cx="1547219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פתיחה הנושא</a:t>
            </a:r>
          </a:p>
          <a:p>
            <a:r>
              <a:rPr lang="he-IL" b="1" dirty="0" smtClean="0"/>
              <a:t>סיכום הנושא</a:t>
            </a:r>
          </a:p>
          <a:p>
            <a:r>
              <a:rPr lang="he-IL" b="1" dirty="0" smtClean="0"/>
              <a:t>מילוי בתערוכה</a:t>
            </a:r>
          </a:p>
          <a:p>
            <a:r>
              <a:rPr lang="he-IL" b="1" dirty="0" smtClean="0"/>
              <a:t>מילוי בכיתה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757258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2009" r="56801" b="10283"/>
          <a:stretch/>
        </p:blipFill>
        <p:spPr>
          <a:xfrm>
            <a:off x="521371" y="282465"/>
            <a:ext cx="5107072" cy="63136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57966" t="3660" r="762" b="-732"/>
          <a:stretch/>
        </p:blipFill>
        <p:spPr>
          <a:xfrm>
            <a:off x="6915705" y="220321"/>
            <a:ext cx="4829453" cy="64468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70743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974" y="153888"/>
            <a:ext cx="10455399" cy="68844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24560" y="43825"/>
            <a:ext cx="186621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מאתר הרבנות הראשית</a:t>
            </a:r>
            <a:endParaRPr lang="he-IL" sz="1400" b="1" dirty="0"/>
          </a:p>
        </p:txBody>
      </p:sp>
    </p:spTree>
    <p:extLst>
      <p:ext uri="{BB962C8B-B14F-4D97-AF65-F5344CB8AC3E}">
        <p14:creationId xmlns:p14="http://schemas.microsoft.com/office/powerpoint/2010/main" val="3632724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133" y="131639"/>
            <a:ext cx="11598030" cy="643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060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843" y="153630"/>
            <a:ext cx="9858930" cy="66378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003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472" y="108022"/>
            <a:ext cx="10225802" cy="665676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73655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954" y="97841"/>
            <a:ext cx="10320629" cy="65870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07547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545" y="66746"/>
            <a:ext cx="10321322" cy="67567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17216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508" y="163244"/>
            <a:ext cx="10079825" cy="654827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59429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220" y="153139"/>
            <a:ext cx="10331560" cy="65517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40768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2" t="2987" b="24229"/>
          <a:stretch/>
        </p:blipFill>
        <p:spPr>
          <a:xfrm>
            <a:off x="7141971" y="681157"/>
            <a:ext cx="4355951" cy="59651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67" y="297826"/>
            <a:ext cx="5449410" cy="60940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8491602" y="202380"/>
            <a:ext cx="175560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[13-14 - הוספה]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202570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525" y="154875"/>
            <a:ext cx="4676256" cy="64829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5051" t="10492" r="5452" b="2926"/>
          <a:stretch/>
        </p:blipFill>
        <p:spPr>
          <a:xfrm>
            <a:off x="227445" y="154875"/>
            <a:ext cx="4954155" cy="37228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3728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3" t="5790" b="9435"/>
          <a:stretch/>
        </p:blipFill>
        <p:spPr>
          <a:xfrm>
            <a:off x="6844684" y="168677"/>
            <a:ext cx="4645444" cy="64928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4" t="11216" r="7253" b="9477"/>
          <a:stretch/>
        </p:blipFill>
        <p:spPr>
          <a:xfrm>
            <a:off x="1029811" y="102094"/>
            <a:ext cx="4853126" cy="648281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87668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9" t="6282" b="15706"/>
          <a:stretch/>
        </p:blipFill>
        <p:spPr>
          <a:xfrm>
            <a:off x="6774333" y="230819"/>
            <a:ext cx="4816898" cy="62942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3" t="12945" r="5840" b="9773"/>
          <a:stretch/>
        </p:blipFill>
        <p:spPr>
          <a:xfrm>
            <a:off x="596397" y="230818"/>
            <a:ext cx="5156334" cy="64806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47576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6" t="10146" r="3657" b="11608"/>
          <a:stretch/>
        </p:blipFill>
        <p:spPr>
          <a:xfrm>
            <a:off x="7184296" y="310717"/>
            <a:ext cx="4649638" cy="60101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5839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8" t="4485" r="12512" b="9072"/>
          <a:stretch/>
        </p:blipFill>
        <p:spPr>
          <a:xfrm>
            <a:off x="1118586" y="328475"/>
            <a:ext cx="4154750" cy="63826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1" t="8771" b="10771"/>
          <a:stretch/>
        </p:blipFill>
        <p:spPr>
          <a:xfrm>
            <a:off x="6397222" y="328475"/>
            <a:ext cx="4464347" cy="631202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49004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9" t="4092" b="24122"/>
          <a:stretch/>
        </p:blipFill>
        <p:spPr>
          <a:xfrm>
            <a:off x="6754422" y="208624"/>
            <a:ext cx="4876663" cy="64141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7836" t="5488"/>
          <a:stretch/>
        </p:blipFill>
        <p:spPr>
          <a:xfrm>
            <a:off x="283945" y="208624"/>
            <a:ext cx="5593072" cy="64141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708933" y="208624"/>
            <a:ext cx="1037465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[הוספות]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254512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6524" y="71021"/>
            <a:ext cx="4746964" cy="65810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4849" t="9566" r="5132" b="2696"/>
          <a:stretch/>
        </p:blipFill>
        <p:spPr>
          <a:xfrm>
            <a:off x="663476" y="310718"/>
            <a:ext cx="5710692" cy="43234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9432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9" t="5566" r="3279" b="17929"/>
          <a:stretch/>
        </p:blipFill>
        <p:spPr>
          <a:xfrm>
            <a:off x="6485564" y="150920"/>
            <a:ext cx="5295103" cy="65605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2" t="4920" b="15599"/>
          <a:stretch/>
        </p:blipFill>
        <p:spPr>
          <a:xfrm>
            <a:off x="799797" y="150920"/>
            <a:ext cx="5296204" cy="65605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7433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8" t="3606" b="13393"/>
          <a:stretch/>
        </p:blipFill>
        <p:spPr>
          <a:xfrm>
            <a:off x="6854237" y="150921"/>
            <a:ext cx="4945288" cy="62942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9" t="2832" b="23116"/>
          <a:stretch/>
        </p:blipFill>
        <p:spPr>
          <a:xfrm>
            <a:off x="1056442" y="102751"/>
            <a:ext cx="4941903" cy="66524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69498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7" t="10294" r="-1" b="8219"/>
          <a:stretch/>
        </p:blipFill>
        <p:spPr>
          <a:xfrm>
            <a:off x="6977849" y="97654"/>
            <a:ext cx="4473601" cy="66744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51" y="186432"/>
            <a:ext cx="4617065" cy="65264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08709" y="6464289"/>
            <a:ext cx="5687291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 smtClean="0"/>
              <a:t>מתוך: אישים ומעשים בישראל, ספר היובל, תל אביב, עמ' 110-112 </a:t>
            </a:r>
            <a:endParaRPr lang="he-IL" sz="1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6040580"/>
            <a:ext cx="2424545" cy="477983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865955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4682"/>
            <a:ext cx="11941180" cy="53905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5" y="185737"/>
            <a:ext cx="3305175" cy="5429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2088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12" y="375396"/>
            <a:ext cx="11745704" cy="55144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67442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29" y="398648"/>
            <a:ext cx="11440646" cy="57859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066280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44" y="641536"/>
            <a:ext cx="11506312" cy="31370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898231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7571" t="5289" r="4574" b="1481"/>
          <a:stretch/>
        </p:blipFill>
        <p:spPr>
          <a:xfrm>
            <a:off x="6241002" y="195307"/>
            <a:ext cx="5442012" cy="64581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344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5538" t="1464" r="3638" b="2399"/>
          <a:stretch/>
        </p:blipFill>
        <p:spPr>
          <a:xfrm>
            <a:off x="7208668" y="168676"/>
            <a:ext cx="4367814" cy="64096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5475" t="10169" r="5146" b="4520"/>
          <a:stretch/>
        </p:blipFill>
        <p:spPr>
          <a:xfrm>
            <a:off x="499580" y="168676"/>
            <a:ext cx="5987038" cy="44388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0926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3410" y="76064"/>
            <a:ext cx="4261626" cy="66242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074" y="228600"/>
            <a:ext cx="4037119" cy="62968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506314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064" y="199994"/>
            <a:ext cx="4184624" cy="64874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727" y="199994"/>
            <a:ext cx="4045960" cy="6487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24235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533" y="436852"/>
            <a:ext cx="4743450" cy="332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מלבן 3"/>
          <p:cNvSpPr/>
          <p:nvPr/>
        </p:nvSpPr>
        <p:spPr>
          <a:xfrm>
            <a:off x="6556353" y="3888511"/>
            <a:ext cx="19864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he-IL" sz="1600" b="1" dirty="0">
                <a:solidFill>
                  <a:prstClr val="black"/>
                </a:solidFill>
              </a:rPr>
              <a:t>אתר הרבנות הראשית</a:t>
            </a:r>
          </a:p>
        </p:txBody>
      </p:sp>
    </p:spTree>
    <p:extLst>
      <p:ext uri="{BB962C8B-B14F-4D97-AF65-F5344CB8AC3E}">
        <p14:creationId xmlns:p14="http://schemas.microsoft.com/office/powerpoint/2010/main" val="2932777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7" t="3754" b="4078"/>
          <a:stretch/>
        </p:blipFill>
        <p:spPr>
          <a:xfrm>
            <a:off x="3797188" y="471116"/>
            <a:ext cx="4381509" cy="62528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75704" y="81663"/>
            <a:ext cx="2744661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מכאן, כתב וערך: שמואל </a:t>
            </a:r>
            <a:r>
              <a:rPr lang="he-IL" sz="1600" b="1" dirty="0" err="1" smtClean="0"/>
              <a:t>כ"ץ</a:t>
            </a:r>
            <a:r>
              <a:rPr lang="he-IL" sz="1600" b="1" dirty="0" smtClean="0"/>
              <a:t>, </a:t>
            </a:r>
          </a:p>
          <a:p>
            <a:r>
              <a:rPr lang="he-IL" sz="1600" b="1" dirty="0" smtClean="0"/>
              <a:t>רב בתי ספר בירושלים </a:t>
            </a:r>
          </a:p>
          <a:p>
            <a:r>
              <a:rPr lang="he-IL" sz="1600" b="1" dirty="0" smtClean="0"/>
              <a:t>וחוקר תולדות הרבנות הראשית</a:t>
            </a:r>
            <a:endParaRPr lang="he-IL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35504" y="81663"/>
            <a:ext cx="292099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הרב אברהם יצחק הכהן קוק זצ"ל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9264598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554" y="173960"/>
            <a:ext cx="4232637" cy="65100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תמונה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35" y="173959"/>
            <a:ext cx="4449450" cy="65100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694691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" r="1985"/>
          <a:stretch/>
        </p:blipFill>
        <p:spPr>
          <a:xfrm>
            <a:off x="6297105" y="414778"/>
            <a:ext cx="5681221" cy="15082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072412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2" y="559165"/>
            <a:ext cx="11805916" cy="49462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277491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69" y="573433"/>
            <a:ext cx="11800492" cy="48843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73894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70521"/>
            <a:ext cx="11869616" cy="50175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128384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36442" y="213638"/>
            <a:ext cx="191911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הרב יעקב מאיר זצ"ל</a:t>
            </a:r>
            <a:endParaRPr lang="he-IL" sz="1600" b="1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18" y="806216"/>
            <a:ext cx="11812163" cy="50707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74701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91" y="589526"/>
            <a:ext cx="11723157" cy="501117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333846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25" y="577336"/>
            <a:ext cx="9665677" cy="64473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556456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2" t="52001" r="12427" b="6855"/>
          <a:stretch/>
        </p:blipFill>
        <p:spPr>
          <a:xfrm rot="10800000">
            <a:off x="2248188" y="531474"/>
            <a:ext cx="7695623" cy="61301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82998" y="72237"/>
            <a:ext cx="302600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הרב יצחק אייזיק הלוי הרצוג זצ"ל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20269214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2" t="9449" r="12427" b="47762"/>
          <a:stretch/>
        </p:blipFill>
        <p:spPr>
          <a:xfrm rot="10800000">
            <a:off x="2120283" y="135398"/>
            <a:ext cx="7951433" cy="65872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26725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4" t="6472" r="5107" b="11198"/>
          <a:stretch/>
        </p:blipFill>
        <p:spPr>
          <a:xfrm>
            <a:off x="7548251" y="577515"/>
            <a:ext cx="4205894" cy="61493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2" t="6084" r="7120" b="77088"/>
          <a:stretch/>
        </p:blipFill>
        <p:spPr>
          <a:xfrm>
            <a:off x="806379" y="577515"/>
            <a:ext cx="4545368" cy="13903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800963" y="132562"/>
            <a:ext cx="285206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הרב בן ציון מאיר חי עוזיאל זצ"ל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24677149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489" y="92498"/>
            <a:ext cx="4515209" cy="66366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905" y="92498"/>
            <a:ext cx="4670261" cy="66730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75846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3011" t="4360" b="2078"/>
          <a:stretch/>
        </p:blipFill>
        <p:spPr>
          <a:xfrm>
            <a:off x="7484371" y="232674"/>
            <a:ext cx="4220970" cy="64921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009" y="232673"/>
            <a:ext cx="4896991" cy="63660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804354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1210" t="2678" r="57205" b="4174"/>
          <a:stretch/>
        </p:blipFill>
        <p:spPr>
          <a:xfrm>
            <a:off x="1561707" y="215048"/>
            <a:ext cx="3572759" cy="55806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57589" t="2496" r="1046" b="7504"/>
          <a:stretch/>
        </p:blipFill>
        <p:spPr>
          <a:xfrm>
            <a:off x="7241287" y="131974"/>
            <a:ext cx="4231136" cy="64196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l="2590" t="7369" r="1837" b="54773"/>
          <a:stretch/>
        </p:blipFill>
        <p:spPr>
          <a:xfrm>
            <a:off x="1561707" y="5795717"/>
            <a:ext cx="3547621" cy="5379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508395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2471" t="1980" r="2199" b="2047"/>
          <a:stretch/>
        </p:blipFill>
        <p:spPr>
          <a:xfrm>
            <a:off x="6818313" y="754144"/>
            <a:ext cx="4743251" cy="59229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149266" y="157602"/>
            <a:ext cx="189346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הרב יצחק נסים זצ"ל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13028554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071" y="157856"/>
            <a:ext cx="5453929" cy="20985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176" y="157856"/>
            <a:ext cx="4082171" cy="65422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883464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" y="569230"/>
            <a:ext cx="12120563" cy="51457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829644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14" y="602799"/>
            <a:ext cx="12024171" cy="51693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425711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0" y="327334"/>
            <a:ext cx="9444037" cy="620333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216149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4093" t="664" r="3809" b="1780"/>
          <a:stretch/>
        </p:blipFill>
        <p:spPr>
          <a:xfrm>
            <a:off x="7809492" y="511527"/>
            <a:ext cx="3862262" cy="61538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3025" t="3080" r="3020" b="2000"/>
          <a:stretch/>
        </p:blipFill>
        <p:spPr>
          <a:xfrm>
            <a:off x="233932" y="511527"/>
            <a:ext cx="4743422" cy="61538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223182" y="98185"/>
            <a:ext cx="192071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הרב שלמה גורן זצ"ל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20563405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3023" t="1895" r="2562" b="1704"/>
          <a:stretch/>
        </p:blipFill>
        <p:spPr>
          <a:xfrm>
            <a:off x="6667129" y="82118"/>
            <a:ext cx="4847208" cy="66937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770364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974" t="3095" r="58118" b="78049"/>
          <a:stretch/>
        </p:blipFill>
        <p:spPr>
          <a:xfrm>
            <a:off x="394983" y="134643"/>
            <a:ext cx="4940498" cy="14810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58161" t="3095" r="1091" b="2758"/>
          <a:stretch/>
        </p:blipFill>
        <p:spPr>
          <a:xfrm>
            <a:off x="6905382" y="134643"/>
            <a:ext cx="4424004" cy="66478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2378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1" y="581024"/>
            <a:ext cx="12054558" cy="51911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62891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18" y="548081"/>
            <a:ext cx="11968163" cy="50478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32566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40" y="570086"/>
            <a:ext cx="12094360" cy="52020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496201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582802"/>
            <a:ext cx="12058650" cy="51131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929445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542764"/>
            <a:ext cx="11972925" cy="51039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787843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603424"/>
            <a:ext cx="12039600" cy="50353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349522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" y="564926"/>
            <a:ext cx="11944351" cy="518681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82923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906" y="466755"/>
            <a:ext cx="9120187" cy="59244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44143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8" t="12924" r="6244" b="2128"/>
          <a:stretch/>
        </p:blipFill>
        <p:spPr>
          <a:xfrm>
            <a:off x="678191" y="659876"/>
            <a:ext cx="4392892" cy="60899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1" t="1565" r="57397" b="48339"/>
          <a:stretch/>
        </p:blipFill>
        <p:spPr>
          <a:xfrm rot="5400000">
            <a:off x="7510078" y="-1048986"/>
            <a:ext cx="1801489" cy="52192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672901" y="61081"/>
            <a:ext cx="484619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תפקידי הרבנים הראשיים ומועצת הרבנות הראשית</a:t>
            </a:r>
            <a:endParaRPr lang="he-IL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649147" y="2521552"/>
            <a:ext cx="3459601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מחוק </a:t>
            </a:r>
            <a:r>
              <a:rPr lang="he-IL" sz="1600" b="1" dirty="0" smtClean="0"/>
              <a:t>הרבנות הראשית לישראל – </a:t>
            </a:r>
            <a:r>
              <a:rPr lang="he-IL" sz="1600" b="1" dirty="0" err="1" smtClean="0"/>
              <a:t>תש"ם</a:t>
            </a:r>
            <a:endParaRPr lang="he-IL" sz="1600" b="1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7" t="13074" r="6571" b="44488"/>
          <a:stretch/>
        </p:blipFill>
        <p:spPr>
          <a:xfrm rot="5400000">
            <a:off x="6516213" y="3501227"/>
            <a:ext cx="3677235" cy="27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82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4406900" y="242299"/>
            <a:ext cx="3244116" cy="769441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he-IL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Guttman Stam" pitchFamily="2" charset="-79"/>
              </a:rPr>
              <a:t>"לאורם נלך"</a:t>
            </a:r>
            <a:endParaRPr lang="he-IL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Guttman Stam" pitchFamily="2" charset="-79"/>
            </a:endParaRP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1467039" y="5296204"/>
            <a:ext cx="8748712" cy="1200329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"בנה ביתך כבתחילה וכונן מקדשך על מכונו, והראנו בבנינו ושמחנו </a:t>
            </a:r>
            <a:r>
              <a:rPr lang="he-IL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בתקונו</a:t>
            </a: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". </a:t>
            </a:r>
          </a:p>
        </p:txBody>
      </p:sp>
      <p:pic>
        <p:nvPicPr>
          <p:cNvPr id="114692" name="Picture 5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0" y="2908371"/>
            <a:ext cx="1739960" cy="1304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3" name="Picture 6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627" y="2870334"/>
            <a:ext cx="1630760" cy="1221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7" descr="jerusalem_temple_mod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214" y="1786520"/>
            <a:ext cx="7389487" cy="3149769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10309368" y="857252"/>
            <a:ext cx="280846" cy="5078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he-IL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66499" y="3644315"/>
            <a:ext cx="1680531" cy="52322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he-IL" altLang="he-IL" sz="2800" b="1" dirty="0" smtClean="0">
                <a:solidFill>
                  <a:srgbClr val="FFFF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בהצלחה!</a:t>
            </a:r>
            <a:endParaRPr lang="he-IL" altLang="he-IL" sz="2800" b="1" dirty="0">
              <a:solidFill>
                <a:srgbClr val="FFFF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3206" y="265050"/>
            <a:ext cx="1405602" cy="2252087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F0000"/>
            </a:solidFill>
          </a:ln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192" y="118011"/>
            <a:ext cx="1501092" cy="239912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9349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animBg="1"/>
      <p:bldP spid="11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</TotalTime>
  <Words>171</Words>
  <Application>Microsoft Office PowerPoint</Application>
  <PresentationFormat>מסך רחב</PresentationFormat>
  <Paragraphs>37</Paragraphs>
  <Slides>66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66</vt:i4>
      </vt:variant>
    </vt:vector>
  </HeadingPairs>
  <TitlesOfParts>
    <vt:vector size="73" baseType="lpstr">
      <vt:lpstr>Arial</vt:lpstr>
      <vt:lpstr>Calibri</vt:lpstr>
      <vt:lpstr>Calibri Light</vt:lpstr>
      <vt:lpstr>David</vt:lpstr>
      <vt:lpstr>Guttman Stam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שמואל כץ</dc:creator>
  <cp:lastModifiedBy>שמואל כץ</cp:lastModifiedBy>
  <cp:revision>64</cp:revision>
  <dcterms:created xsi:type="dcterms:W3CDTF">2019-05-11T21:37:46Z</dcterms:created>
  <dcterms:modified xsi:type="dcterms:W3CDTF">2020-08-19T14:47:39Z</dcterms:modified>
</cp:coreProperties>
</file>