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8" r:id="rId10"/>
    <p:sldId id="263" r:id="rId11"/>
    <p:sldId id="264" r:id="rId12"/>
  </p:sldIdLst>
  <p:sldSz cx="9144000" cy="6858000" type="screen4x3"/>
  <p:notesSz cx="6858000" cy="9144000"/>
  <p:custDataLst>
    <p:tags r:id="rId13"/>
  </p:custData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37" d="100"/>
          <a:sy n="37" d="100"/>
        </p:scale>
        <p:origin x="-8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ציור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438E1-117D-44FB-AC24-B79D899BA877}" type="datetimeFigureOut">
              <a:rPr lang="he-IL" smtClean="0"/>
              <a:t>כ"א אב 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827584" y="764704"/>
            <a:ext cx="7772400" cy="1470025"/>
          </a:xfrm>
        </p:spPr>
        <p:txBody>
          <a:bodyPr/>
          <a:lstStyle/>
          <a:p>
            <a:r>
              <a:rPr lang="he-IL" dirty="0" smtClean="0"/>
              <a:t>הרב מאיר יהודה גץ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475656" y="2132856"/>
            <a:ext cx="6400800" cy="864096"/>
          </a:xfrm>
        </p:spPr>
        <p:txBody>
          <a:bodyPr/>
          <a:lstStyle/>
          <a:p>
            <a:r>
              <a:rPr lang="he-IL" dirty="0" smtClean="0"/>
              <a:t>דמות השנה בחינוך הממלכתי-דתי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1700" y="3458591"/>
            <a:ext cx="3647082" cy="273531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327770"/>
            <a:ext cx="3995936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8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נולד בתוניס 1924 תרפ"ד לפני 93 שנה</a:t>
            </a:r>
            <a:endParaRPr lang="he-IL" dirty="0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00200"/>
            <a:ext cx="6633559" cy="4834400"/>
          </a:xfrm>
        </p:spPr>
      </p:pic>
      <p:sp>
        <p:nvSpPr>
          <p:cNvPr id="7" name="חץ ימינה 6"/>
          <p:cNvSpPr/>
          <p:nvPr/>
        </p:nvSpPr>
        <p:spPr>
          <a:xfrm>
            <a:off x="1619672" y="3429000"/>
            <a:ext cx="1872208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אליפסה 8"/>
          <p:cNvSpPr/>
          <p:nvPr/>
        </p:nvSpPr>
        <p:spPr>
          <a:xfrm>
            <a:off x="6030168" y="3897052"/>
            <a:ext cx="720080" cy="1260140"/>
          </a:xfrm>
          <a:prstGeom prst="ellipse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672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כאשר הגיעו הגרמנים לתוניס (1942)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הרב שומר על הכבוד היהודי ומעודד את חבריו</a:t>
            </a:r>
            <a:endParaRPr lang="he-I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69"/>
          <a:stretch/>
        </p:blipFill>
        <p:spPr bwMode="auto">
          <a:xfrm>
            <a:off x="683567" y="2420888"/>
            <a:ext cx="6079893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61093">
            <a:off x="2554935" y="3747470"/>
            <a:ext cx="1169539" cy="659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124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הרב הוסמך לרבנות בגיל 19</a:t>
            </a:r>
            <a:endParaRPr lang="he-IL" dirty="0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5" y="2230327"/>
            <a:ext cx="5616624" cy="4212468"/>
          </a:xfrm>
        </p:spPr>
      </p:pic>
      <p:sp>
        <p:nvSpPr>
          <p:cNvPr id="5" name="TextBox 4"/>
          <p:cNvSpPr txBox="1"/>
          <p:nvPr/>
        </p:nvSpPr>
        <p:spPr>
          <a:xfrm>
            <a:off x="0" y="1340768"/>
            <a:ext cx="88204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/>
              <a:t>מנהיג קהילה בתוניס, ומעודד אותם לעלות ארצה</a:t>
            </a: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154663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בשנת 1948 </a:t>
            </a:r>
            <a:r>
              <a:rPr lang="he-IL" dirty="0" smtClean="0"/>
              <a:t>עלה מתוניס </a:t>
            </a:r>
            <a:r>
              <a:rPr lang="he-IL" dirty="0" smtClean="0"/>
              <a:t>לארץ דרך צרפת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ניהל מרכז מעבר לנוער יהודי בדרך </a:t>
            </a:r>
            <a:r>
              <a:rPr lang="he-IL" dirty="0" smtClean="0"/>
              <a:t>לארץ, בארמון '</a:t>
            </a:r>
            <a:r>
              <a:rPr lang="he-IL" dirty="0" err="1" smtClean="0"/>
              <a:t>פורבו</a:t>
            </a:r>
            <a:r>
              <a:rPr lang="he-IL" dirty="0" smtClean="0"/>
              <a:t>'.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54672"/>
            <a:ext cx="5724128" cy="429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6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1949 – הרב פועל פשוט במחנה עולים '</a:t>
            </a:r>
            <a:r>
              <a:rPr lang="he-IL" dirty="0" err="1" smtClean="0"/>
              <a:t>חלסה</a:t>
            </a:r>
            <a:r>
              <a:rPr lang="he-IL" dirty="0" smtClean="0"/>
              <a:t>' ליד חיפה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אהבת הארץ – עליה </a:t>
            </a:r>
            <a:r>
              <a:rPr lang="he-IL" dirty="0" smtClean="0"/>
              <a:t>ועבודת האדמה</a:t>
            </a:r>
            <a:endParaRPr lang="he-I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37408"/>
            <a:ext cx="476250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976" y="2852936"/>
            <a:ext cx="476250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52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ב'ראס אל </a:t>
            </a:r>
            <a:r>
              <a:rPr lang="he-IL" dirty="0" err="1" smtClean="0"/>
              <a:t>אחמר</a:t>
            </a:r>
            <a:r>
              <a:rPr lang="he-IL" dirty="0" smtClean="0"/>
              <a:t>' – ההר האדום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1340768"/>
            <a:ext cx="8964488" cy="4785395"/>
          </a:xfrm>
        </p:spPr>
        <p:txBody>
          <a:bodyPr/>
          <a:lstStyle/>
          <a:p>
            <a:r>
              <a:rPr lang="he-IL" dirty="0" smtClean="0"/>
              <a:t>אהבת הארץ – בתנאים קשים ללא </a:t>
            </a:r>
            <a:r>
              <a:rPr lang="he-IL" dirty="0" err="1" smtClean="0"/>
              <a:t>כבישים,חשמל</a:t>
            </a:r>
            <a:r>
              <a:rPr lang="he-IL" dirty="0" smtClean="0"/>
              <a:t> </a:t>
            </a:r>
            <a:r>
              <a:rPr lang="he-IL" dirty="0" smtClean="0"/>
              <a:t>ומים</a:t>
            </a:r>
          </a:p>
          <a:p>
            <a:r>
              <a:rPr lang="he-IL" dirty="0" smtClean="0"/>
              <a:t>אהבת ישראל – סיוע </a:t>
            </a:r>
            <a:r>
              <a:rPr lang="he-IL" dirty="0" smtClean="0"/>
              <a:t>למתיישבים</a:t>
            </a:r>
          </a:p>
          <a:p>
            <a:r>
              <a:rPr lang="he-IL" dirty="0" smtClean="0"/>
              <a:t>משנה שם המקום ל'כרם בן זימרה'</a:t>
            </a:r>
            <a:endParaRPr lang="he-IL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3286125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22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'ראס </a:t>
            </a:r>
            <a:r>
              <a:rPr lang="he-IL" dirty="0" smtClean="0"/>
              <a:t>אל </a:t>
            </a:r>
            <a:r>
              <a:rPr lang="he-IL" dirty="0" err="1" smtClean="0"/>
              <a:t>אחמר</a:t>
            </a:r>
            <a:r>
              <a:rPr lang="he-IL" dirty="0" smtClean="0"/>
              <a:t>' </a:t>
            </a:r>
            <a:r>
              <a:rPr lang="he-IL" dirty="0" smtClean="0"/>
              <a:t>– </a:t>
            </a:r>
            <a:r>
              <a:rPr lang="he-IL" dirty="0" smtClean="0"/>
              <a:t>כרם בן זימרה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he-IL" dirty="0" smtClean="0"/>
              <a:t>אהבת </a:t>
            </a:r>
            <a:r>
              <a:rPr lang="he-IL" dirty="0" smtClean="0"/>
              <a:t>התורה – קברי התנאים שבגליל</a:t>
            </a:r>
          </a:p>
          <a:p>
            <a:r>
              <a:rPr lang="he-IL" dirty="0" smtClean="0"/>
              <a:t>משנה שם המקום ל'כרם בן זימרה' – על שם התנא רבי יוסי בן זימרה' הקבור במקום.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140968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6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הרב מקים ומנהל בית ספר אזורי</a:t>
            </a:r>
            <a:endParaRPr lang="he-IL" dirty="0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888" y="1916832"/>
            <a:ext cx="4891126" cy="5505309"/>
          </a:xfr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15" y="2492896"/>
            <a:ext cx="2570820" cy="362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35403">
            <a:off x="2224661" y="2337621"/>
            <a:ext cx="115729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695328"/>
            <a:ext cx="1371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מחבר חץ ישר 5"/>
          <p:cNvCxnSpPr/>
          <p:nvPr/>
        </p:nvCxnSpPr>
        <p:spPr>
          <a:xfrm flipH="1" flipV="1">
            <a:off x="6337920" y="4304928"/>
            <a:ext cx="685800" cy="6096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חץ ישר 9"/>
          <p:cNvCxnSpPr/>
          <p:nvPr/>
        </p:nvCxnSpPr>
        <p:spPr>
          <a:xfrm flipH="1">
            <a:off x="6490320" y="3602621"/>
            <a:ext cx="685800" cy="702307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תמונה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5" y="1671952"/>
            <a:ext cx="5965472" cy="447410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375064"/>
            <a:ext cx="5940152" cy="445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8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אהבה למדינה – שירות צבאי משמעותי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מתגייס למרות הפטור</a:t>
            </a:r>
          </a:p>
          <a:p>
            <a:r>
              <a:rPr lang="he-IL" dirty="0" smtClean="0"/>
              <a:t>משרת כקצין ומפקד מרגמות</a:t>
            </a:r>
          </a:p>
          <a:p>
            <a:r>
              <a:rPr lang="he-IL" dirty="0" smtClean="0"/>
              <a:t>לאחר השחרור – מפקד צבאי של אזור המושבים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2592" r="50000" b="32963"/>
          <a:stretch/>
        </p:blipFill>
        <p:spPr>
          <a:xfrm>
            <a:off x="308744" y="2458368"/>
            <a:ext cx="2844800" cy="44196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43327" y="1057173"/>
            <a:ext cx="6372200" cy="477915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1714500"/>
            <a:ext cx="5934405" cy="4450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84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במלחמת ששת הימים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הרב – מפקד אזור מרום הגליל</a:t>
            </a:r>
          </a:p>
          <a:p>
            <a:r>
              <a:rPr lang="he-IL" dirty="0" smtClean="0"/>
              <a:t>בנו של הרב, אבנר ז"ל, נהרג בעת הפריצה לירושלים.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52936"/>
            <a:ext cx="5148064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1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696bed2de3326eb0988e67e71ce3347dcdf90"/>
</p:tagLst>
</file>

<file path=ppt/theme/theme1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186</Words>
  <Application>Microsoft Office PowerPoint</Application>
  <PresentationFormat>‫הצגה על המסך (4:3)</PresentationFormat>
  <Paragraphs>26</Paragraphs>
  <Slides>11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2" baseType="lpstr">
      <vt:lpstr>ערכת נושא של Office</vt:lpstr>
      <vt:lpstr>הרב מאיר יהודה גץ</vt:lpstr>
      <vt:lpstr>נולד בתוניס 1924 תרפ"ד לפני 93 שנה</vt:lpstr>
      <vt:lpstr>כאשר הגיעו הגרמנים לתוניס (1942)</vt:lpstr>
      <vt:lpstr>הרב הוסמך לרבנות בגיל 19</vt:lpstr>
      <vt:lpstr>בשנת 1948 עלה מתוניס לארץ דרך צרפת</vt:lpstr>
      <vt:lpstr>1949 – הרב פועל פשוט במחנה עולים 'חלסה' ליד חיפה</vt:lpstr>
      <vt:lpstr>ב'ראס אל אחמר' – ההר האדום</vt:lpstr>
      <vt:lpstr>'ראס אל אחמר' – כרם בן זימרה</vt:lpstr>
      <vt:lpstr>הרב מקים ומנהל בית ספר אזורי</vt:lpstr>
      <vt:lpstr>אהבה למדינה – שירות צבאי משמעותי</vt:lpstr>
      <vt:lpstr>במלחמת ששת הימים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הרב מאיר יהודה גץ</dc:title>
  <dc:creator>user</dc:creator>
  <cp:lastModifiedBy>user</cp:lastModifiedBy>
  <cp:revision>27</cp:revision>
  <dcterms:created xsi:type="dcterms:W3CDTF">2017-08-02T13:56:22Z</dcterms:created>
  <dcterms:modified xsi:type="dcterms:W3CDTF">2017-08-13T17:15:50Z</dcterms:modified>
</cp:coreProperties>
</file>