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6" r:id="rId2"/>
    <p:sldId id="267" r:id="rId3"/>
    <p:sldId id="269" r:id="rId4"/>
    <p:sldId id="270" r:id="rId5"/>
  </p:sldIdLst>
  <p:sldSz cx="9144000" cy="6858000" type="screen4x3"/>
  <p:notesSz cx="6858000" cy="9144000"/>
  <p:custDataLst>
    <p:tags r:id="rId6"/>
  </p:custData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37" d="100"/>
          <a:sy n="37" d="100"/>
        </p:scale>
        <p:origin x="-84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ציור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לאחר מלחמת ששת הימים – הרב מתמנה ל'רב הכותל'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משמש בתפקיד זה 28 שנה, עד לפטירתו</a:t>
            </a:r>
          </a:p>
          <a:p>
            <a:r>
              <a:rPr lang="he-IL" dirty="0" smtClean="0"/>
              <a:t>אוזן קשבת לכל באי הכותל</a:t>
            </a:r>
          </a:p>
          <a:p>
            <a:r>
              <a:rPr lang="he-IL" dirty="0" smtClean="0"/>
              <a:t>מארח נציגים ממדינות רבות – כבוד לכל אדם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852936"/>
            <a:ext cx="4572000" cy="34290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520" y="1268760"/>
            <a:ext cx="6156176" cy="4617132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38790"/>
            <a:ext cx="5796136" cy="434710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72816"/>
            <a:ext cx="6407696" cy="480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1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שיקום וחידוש ישיבת המקובלים 'בית-א-ל'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ישיבה ותיקה מלפני 280 שנה, שהמבנה שלה נחרב במלחמת העצמאות.</a:t>
            </a:r>
          </a:p>
          <a:p>
            <a:r>
              <a:rPr lang="he-IL" dirty="0" smtClean="0"/>
              <a:t>אהבת התורה</a:t>
            </a:r>
            <a:endParaRPr lang="he-I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77" y="1196752"/>
            <a:ext cx="3353545" cy="541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996952"/>
            <a:ext cx="2532112" cy="3370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382246"/>
            <a:ext cx="5292080" cy="396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8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הרב גץ מקדם את חפירת מנהרות הכותל</a:t>
            </a:r>
            <a:endParaRPr lang="he-I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77503"/>
            <a:ext cx="5394176" cy="3580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852936"/>
            <a:ext cx="5421982" cy="361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967" y="1325175"/>
            <a:ext cx="3501777" cy="5260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20431" y="1963832"/>
            <a:ext cx="5109254" cy="3831941"/>
          </a:xfrm>
        </p:spPr>
      </p:pic>
    </p:spTree>
    <p:extLst>
      <p:ext uri="{BB962C8B-B14F-4D97-AF65-F5344CB8AC3E}">
        <p14:creationId xmlns:p14="http://schemas.microsoft.com/office/powerpoint/2010/main" val="320734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708920"/>
            <a:ext cx="8229600" cy="1143000"/>
          </a:xfrm>
        </p:spPr>
        <p:txBody>
          <a:bodyPr/>
          <a:lstStyle/>
          <a:p>
            <a:r>
              <a:rPr lang="he-IL" dirty="0" smtClean="0"/>
              <a:t>ומה את/ה לוקח/ת מדמותו של הרב גץ?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1126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324394cfe53685c1b315be48f756a3f5d6bc8c"/>
</p:tagLst>
</file>

<file path=ppt/theme/theme1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66</Words>
  <Application>Microsoft Office PowerPoint</Application>
  <PresentationFormat>‫הצגה על המסך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5" baseType="lpstr">
      <vt:lpstr>ערכת נושא של Office</vt:lpstr>
      <vt:lpstr>לאחר מלחמת ששת הימים – הרב מתמנה ל'רב הכותל'</vt:lpstr>
      <vt:lpstr>שיקום וחידוש ישיבת המקובלים 'בית-א-ל'</vt:lpstr>
      <vt:lpstr>הרב גץ מקדם את חפירת מנהרות הכותל</vt:lpstr>
      <vt:lpstr>ומה את/ה לוקח/ת מדמותו של הרב גץ?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הרב מאיר יהודה גץ</dc:title>
  <dc:creator>user</dc:creator>
  <cp:lastModifiedBy>user</cp:lastModifiedBy>
  <cp:revision>27</cp:revision>
  <dcterms:created xsi:type="dcterms:W3CDTF">2017-08-02T13:56:22Z</dcterms:created>
  <dcterms:modified xsi:type="dcterms:W3CDTF">2017-08-13T17:17:03Z</dcterms:modified>
</cp:coreProperties>
</file>