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9" r:id="rId3"/>
    <p:sldId id="274" r:id="rId4"/>
    <p:sldId id="275" r:id="rId5"/>
  </p:sldIdLst>
  <p:sldSz cx="9144000" cy="6858000" type="screen4x3"/>
  <p:notesSz cx="6858000" cy="9144000"/>
  <p:custDataLst>
    <p:tags r:id="rId6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24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888A0EAD-55B7-48C4-922C-DA404D1E9F79}" type="datetimeFigureOut">
              <a:rPr lang="he-IL" smtClean="0"/>
              <a:t>ב' אב 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1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r" defTabSz="914400" rtl="1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Y1p83VZDH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11760" y="4149080"/>
            <a:ext cx="64770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smtClean="0">
                <a:solidFill>
                  <a:schemeClr val="tx1"/>
                </a:solidFill>
              </a:rPr>
              <a:t>נושא שנתי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r>
              <a:rPr lang="he-IL" dirty="0" smtClean="0">
                <a:solidFill>
                  <a:schemeClr val="tx1"/>
                </a:solidFill>
              </a:rPr>
              <a:t>ודמות השנה </a:t>
            </a:r>
            <a:r>
              <a:rPr lang="he-IL" dirty="0" err="1" smtClean="0">
                <a:solidFill>
                  <a:schemeClr val="tx1"/>
                </a:solidFill>
              </a:rPr>
              <a:t>בחמ"ד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2704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/>
              <a:t>הנושא השנתי+ הדמות</a:t>
            </a:r>
            <a:r>
              <a:rPr lang="he-IL" dirty="0" smtClean="0"/>
              <a:t>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e-IL" dirty="0"/>
          </a:p>
          <a:p>
            <a:r>
              <a:rPr lang="he-IL" sz="2800" dirty="0" smtClean="0"/>
              <a:t>70</a:t>
            </a:r>
            <a:r>
              <a:rPr lang="he-IL" sz="3600" dirty="0" smtClean="0"/>
              <a:t> </a:t>
            </a:r>
            <a:r>
              <a:rPr lang="he-IL" sz="2800" dirty="0" smtClean="0"/>
              <a:t>שנה למדינת </a:t>
            </a:r>
            <a:r>
              <a:rPr lang="he-IL" sz="2800" dirty="0" smtClean="0"/>
              <a:t>ישראל</a:t>
            </a:r>
          </a:p>
          <a:p>
            <a:r>
              <a:rPr lang="he-IL" sz="2800" dirty="0" smtClean="0"/>
              <a:t>הרב  </a:t>
            </a:r>
            <a:r>
              <a:rPr lang="he-IL" sz="2800" dirty="0" smtClean="0"/>
              <a:t>מאיר יהודה גץ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284984"/>
            <a:ext cx="3312368" cy="259974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91679" y="3576228"/>
            <a:ext cx="2592289" cy="19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900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544216"/>
          </a:xfrm>
        </p:spPr>
        <p:txBody>
          <a:bodyPr>
            <a:normAutofit/>
          </a:bodyPr>
          <a:lstStyle/>
          <a:p>
            <a:pPr algn="ctr"/>
            <a:r>
              <a:rPr lang="he-IL" sz="4400" dirty="0"/>
              <a:t>הרב מאיר יהודה גץ </a:t>
            </a:r>
            <a:r>
              <a:rPr lang="he-IL" sz="4400" dirty="0" smtClean="0"/>
              <a:t>זצ"ל</a:t>
            </a:r>
            <a:br>
              <a:rPr lang="he-IL" sz="4400" dirty="0" smtClean="0"/>
            </a:br>
            <a:r>
              <a:rPr lang="he-IL" sz="3200" dirty="0"/>
              <a:t>תורה, עלייה, ביטחון והתיישבות, רב </a:t>
            </a:r>
            <a:r>
              <a:rPr lang="he-IL" sz="3200" dirty="0" smtClean="0"/>
              <a:t>הכותל</a:t>
            </a:r>
            <a:endParaRPr lang="he-IL" sz="44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274320" y="2132856"/>
            <a:ext cx="8595360" cy="4103352"/>
          </a:xfrm>
        </p:spPr>
        <p:txBody>
          <a:bodyPr>
            <a:normAutofit/>
          </a:bodyPr>
          <a:lstStyle/>
          <a:p>
            <a:r>
              <a:rPr lang="he-IL" sz="2800" b="1" u="sng" dirty="0" smtClean="0"/>
              <a:t>נולד</a:t>
            </a:r>
            <a:r>
              <a:rPr lang="he-IL" sz="2800" b="1" u="sng" dirty="0"/>
              <a:t>:</a:t>
            </a:r>
            <a:r>
              <a:rPr lang="he-IL" sz="2800" dirty="0"/>
              <a:t> </a:t>
            </a:r>
            <a:r>
              <a:rPr lang="he-IL" sz="2800" b="1" dirty="0"/>
              <a:t>תוניס</a:t>
            </a:r>
            <a:r>
              <a:rPr lang="he-IL" sz="2800" dirty="0"/>
              <a:t>, ה'תרפ"ד – (1924). לפני 93 שנה.</a:t>
            </a:r>
            <a:endParaRPr lang="en-US" sz="2800" dirty="0"/>
          </a:p>
          <a:p>
            <a:r>
              <a:rPr lang="he-IL" sz="2800" b="1" u="sng" dirty="0"/>
              <a:t>בילדותו</a:t>
            </a:r>
            <a:r>
              <a:rPr lang="he-IL" sz="2800" dirty="0"/>
              <a:t>: למד תורה, היה פעיל ומדריך בתנועת הנוער הציונית. הגן על חבריו מפני </a:t>
            </a:r>
            <a:r>
              <a:rPr lang="he-IL" sz="2800" dirty="0" smtClean="0"/>
              <a:t>אנטישמיים. עבד במחנות כפייה של הנאצים, הגן על כבוד עם ישראל.</a:t>
            </a:r>
            <a:endParaRPr lang="en-US" sz="2800" dirty="0"/>
          </a:p>
          <a:p>
            <a:r>
              <a:rPr lang="he-IL" sz="2800" b="1" u="sng" dirty="0"/>
              <a:t>אהבת הארץ:</a:t>
            </a:r>
            <a:r>
              <a:rPr lang="he-IL" sz="2800" dirty="0"/>
              <a:t> עלה לארץ בשנת תש"ט (1949), היה </a:t>
            </a:r>
            <a:r>
              <a:rPr lang="he-IL" sz="2800" dirty="0" smtClean="0"/>
              <a:t>לרב, מנהל בית-ספר ומנהיג קהילתי</a:t>
            </a:r>
            <a:r>
              <a:rPr lang="he-IL" sz="2800" b="1" dirty="0" smtClean="0"/>
              <a:t> </a:t>
            </a:r>
            <a:r>
              <a:rPr lang="he-IL" sz="2800" b="1" dirty="0"/>
              <a:t>במושב</a:t>
            </a:r>
            <a:r>
              <a:rPr lang="he-IL" sz="2800" dirty="0"/>
              <a:t> עולים </a:t>
            </a:r>
            <a:r>
              <a:rPr lang="he-IL" sz="2800" b="1" dirty="0"/>
              <a:t>'כרם בן-זימרה' שבגליל</a:t>
            </a:r>
            <a:r>
              <a:rPr lang="he-IL" sz="2800" dirty="0"/>
              <a:t>.</a:t>
            </a:r>
            <a:endParaRPr lang="en-US" sz="2800" dirty="0"/>
          </a:p>
          <a:p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8"/>
            <a:ext cx="6012160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7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400200"/>
          </a:xfrm>
        </p:spPr>
        <p:txBody>
          <a:bodyPr>
            <a:normAutofit/>
          </a:bodyPr>
          <a:lstStyle/>
          <a:p>
            <a:pPr algn="ctr"/>
            <a:r>
              <a:rPr lang="he-IL" sz="4800" dirty="0"/>
              <a:t>הרב מאיר יהודה גץ זצ"ל</a:t>
            </a:r>
            <a:br>
              <a:rPr lang="he-IL" sz="4800" dirty="0"/>
            </a:br>
            <a:r>
              <a:rPr lang="he-IL" dirty="0"/>
              <a:t>תורה, עלייה, ביטחון והתיישבות, רב הכותל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274320" y="1700808"/>
            <a:ext cx="8595360" cy="4535400"/>
          </a:xfrm>
        </p:spPr>
        <p:txBody>
          <a:bodyPr>
            <a:noAutofit/>
          </a:bodyPr>
          <a:lstStyle/>
          <a:p>
            <a:r>
              <a:rPr lang="he-IL" sz="2600" b="1" u="sng" dirty="0"/>
              <a:t>אהבה לעם ולמדינה:</a:t>
            </a:r>
            <a:r>
              <a:rPr lang="he-IL" sz="2600" dirty="0"/>
              <a:t> שירת בצבא בהצטיינות. כחייל, כקצין, וכמפקד המושבים בסביבה. בנו אבנר ז"ל נהרג בקרב על שחרור העיר העתיקה במלחמת ששת הימים.</a:t>
            </a:r>
            <a:endParaRPr lang="en-US" sz="2600" dirty="0"/>
          </a:p>
          <a:p>
            <a:r>
              <a:rPr lang="he-IL" sz="2600" b="1" u="sng" dirty="0"/>
              <a:t>אהבה לירושלים ולמקדש:</a:t>
            </a:r>
            <a:r>
              <a:rPr lang="he-IL" sz="2600" dirty="0"/>
              <a:t> במשך 28 שנה שימש </a:t>
            </a:r>
            <a:r>
              <a:rPr lang="he-IL" sz="2600" b="1" dirty="0"/>
              <a:t>כרב הכותל</a:t>
            </a:r>
            <a:r>
              <a:rPr lang="he-IL" sz="2600" dirty="0"/>
              <a:t>. התגורר ברובע היהודי, פעל לחפירת 'מנהרות הכותל', והקים מחדש את ישיבת המקובלים 'בית-אל' בעיר העתיקה.</a:t>
            </a:r>
            <a:endParaRPr lang="en-US" sz="2600" dirty="0"/>
          </a:p>
          <a:p>
            <a:r>
              <a:rPr lang="he-IL" sz="2600" b="1" u="sng" dirty="0"/>
              <a:t>מסר מרכזי:</a:t>
            </a:r>
            <a:r>
              <a:rPr lang="he-IL" sz="2600" dirty="0"/>
              <a:t> "אודה לה' אשר זיכני לחיות כיהודי, ללמד תורה ודרך ארץ, לסייע במצות יישוב הארץ, ולהשכין שלום בין אדם לחברו ובין יוצאי גלויות שונות".</a:t>
            </a:r>
            <a:endParaRPr lang="en-US" sz="2600" dirty="0"/>
          </a:p>
          <a:p>
            <a:endParaRPr lang="he-IL" sz="26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2" t="1444" r="47989" b="28106"/>
          <a:stretch/>
        </p:blipFill>
        <p:spPr>
          <a:xfrm>
            <a:off x="5292080" y="1196752"/>
            <a:ext cx="3200400" cy="483143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9540" y="1994925"/>
            <a:ext cx="4416492" cy="3312369"/>
          </a:xfrm>
          <a:prstGeom prst="rect">
            <a:avLst/>
          </a:prstGeom>
        </p:spPr>
      </p:pic>
      <p:sp>
        <p:nvSpPr>
          <p:cNvPr id="7" name="לחצן פעולה: סרט 6">
            <a:hlinkClick r:id="rId4" highlightClick="1"/>
          </p:cNvPr>
          <p:cNvSpPr/>
          <p:nvPr/>
        </p:nvSpPr>
        <p:spPr>
          <a:xfrm>
            <a:off x="4716016" y="6309320"/>
            <a:ext cx="1584174" cy="432048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467544" y="5943054"/>
            <a:ext cx="352839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00:00-3:40 </a:t>
            </a:r>
            <a:r>
              <a:rPr lang="he-IL" dirty="0" smtClean="0"/>
              <a:t>– אהבת </a:t>
            </a:r>
            <a:r>
              <a:rPr lang="he-IL" dirty="0" smtClean="0"/>
              <a:t>הארץ, עליה, חינוך, התיישבות</a:t>
            </a:r>
            <a:endParaRPr lang="he-IL" dirty="0" smtClean="0"/>
          </a:p>
          <a:p>
            <a:r>
              <a:rPr lang="he-IL" dirty="0" smtClean="0"/>
              <a:t>24:50-26:30 – אחדות שבטי ישראל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2800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529eb571d73b690572729b11f1ce5bdc869acf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בית יציקה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TM01790493[[fn=סוהו (SOHO)]]</Template>
  <TotalTime>1023</TotalTime>
  <Words>198</Words>
  <Application>Microsoft Office PowerPoint</Application>
  <PresentationFormat>‫הצגה על המסך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5" baseType="lpstr">
      <vt:lpstr>Soho</vt:lpstr>
      <vt:lpstr>נושא שנתי ודמות השנה בחמ"ד </vt:lpstr>
      <vt:lpstr>הנושא השנתי+ הדמות:</vt:lpstr>
      <vt:lpstr>הרב מאיר יהודה גץ זצ"ל תורה, עלייה, ביטחון והתיישבות, רב הכותל</vt:lpstr>
      <vt:lpstr>הרב מאיר יהודה גץ זצ"ל תורה, עלייה, ביטחון והתיישבות, רב הכותל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תוכנית חברתית תשע"ה</dc:title>
  <dc:creator>home</dc:creator>
  <cp:lastModifiedBy>user</cp:lastModifiedBy>
  <cp:revision>38</cp:revision>
  <dcterms:created xsi:type="dcterms:W3CDTF">2014-08-01T13:03:54Z</dcterms:created>
  <dcterms:modified xsi:type="dcterms:W3CDTF">2017-07-25T04:18:13Z</dcterms:modified>
</cp:coreProperties>
</file>