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000" autoAdjust="0"/>
    <p:restoredTop sz="94660"/>
  </p:normalViewPr>
  <p:slideViewPr>
    <p:cSldViewPr snapToGrid="0">
      <p:cViewPr>
        <p:scale>
          <a:sx n="89" d="100"/>
          <a:sy n="89" d="100"/>
        </p:scale>
        <p:origin x="378" y="2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135BB-AF4C-4E7C-BEA6-1800B6F501C7}" type="datetimeFigureOut">
              <a:rPr lang="he-IL" smtClean="0"/>
              <a:t>ל'/סיון/תש"פ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4AF6-BB9F-4D8F-A385-F836A9444B3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50542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135BB-AF4C-4E7C-BEA6-1800B6F501C7}" type="datetimeFigureOut">
              <a:rPr lang="he-IL" smtClean="0"/>
              <a:t>ל'/סיון/תש"פ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B3104AF6-BB9F-4D8F-A385-F836A9444B3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68079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135BB-AF4C-4E7C-BEA6-1800B6F501C7}" type="datetimeFigureOut">
              <a:rPr lang="he-IL" smtClean="0"/>
              <a:t>ל'/סיון/תש"פ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4AF6-BB9F-4D8F-A385-F836A9444B3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13640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135BB-AF4C-4E7C-BEA6-1800B6F501C7}" type="datetimeFigureOut">
              <a:rPr lang="he-IL" smtClean="0"/>
              <a:t>ל'/סיון/תש"פ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4AF6-BB9F-4D8F-A385-F836A9444B3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78787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135BB-AF4C-4E7C-BEA6-1800B6F501C7}" type="datetimeFigureOut">
              <a:rPr lang="he-IL" smtClean="0"/>
              <a:t>ל'/סיון/תש"פ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4AF6-BB9F-4D8F-A385-F836A9444B3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05928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135BB-AF4C-4E7C-BEA6-1800B6F501C7}" type="datetimeFigureOut">
              <a:rPr lang="he-IL" smtClean="0"/>
              <a:t>ל'/סיון/תש"פ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4AF6-BB9F-4D8F-A385-F836A9444B3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62834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135BB-AF4C-4E7C-BEA6-1800B6F501C7}" type="datetimeFigureOut">
              <a:rPr lang="he-IL" smtClean="0"/>
              <a:t>ל'/סיון/תש"פ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4AF6-BB9F-4D8F-A385-F836A9444B3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76152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135BB-AF4C-4E7C-BEA6-1800B6F501C7}" type="datetimeFigureOut">
              <a:rPr lang="he-IL" smtClean="0"/>
              <a:t>ל'/סיון/תש"פ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4AF6-BB9F-4D8F-A385-F836A9444B3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4307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135BB-AF4C-4E7C-BEA6-1800B6F501C7}" type="datetimeFigureOut">
              <a:rPr lang="he-IL" smtClean="0"/>
              <a:t>ל'/סיון/תש"פ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4AF6-BB9F-4D8F-A385-F836A9444B3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37308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תמונה פנורמית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135BB-AF4C-4E7C-BEA6-1800B6F501C7}" type="datetimeFigureOut">
              <a:rPr lang="he-IL" smtClean="0"/>
              <a:t>ל'/סיון/תש"פ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4AF6-BB9F-4D8F-A385-F836A9444B3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49681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135BB-AF4C-4E7C-BEA6-1800B6F501C7}" type="datetimeFigureOut">
              <a:rPr lang="he-IL" smtClean="0"/>
              <a:t>ל'/סיון/תש"פ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4AF6-BB9F-4D8F-A385-F836A9444B3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68375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135BB-AF4C-4E7C-BEA6-1800B6F501C7}" type="datetimeFigureOut">
              <a:rPr lang="he-IL" smtClean="0"/>
              <a:t>ל'/סיון/תש"פ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4AF6-BB9F-4D8F-A385-F836A9444B3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746575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135BB-AF4C-4E7C-BEA6-1800B6F501C7}" type="datetimeFigureOut">
              <a:rPr lang="he-IL" smtClean="0"/>
              <a:t>ל'/סיון/תש"פ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4AF6-BB9F-4D8F-A385-F836A9444B3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982251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he-IL" smtClean="0"/>
              <a:t>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135BB-AF4C-4E7C-BEA6-1800B6F501C7}" type="datetimeFigureOut">
              <a:rPr lang="he-IL" smtClean="0"/>
              <a:t>ל'/סיון/תש"פ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4AF6-BB9F-4D8F-A385-F836A9444B3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503998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או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he-IL" smtClean="0"/>
              <a:t>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135BB-AF4C-4E7C-BEA6-1800B6F501C7}" type="datetimeFigureOut">
              <a:rPr lang="he-IL" smtClean="0"/>
              <a:t>ל'/סיון/תש"פ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4AF6-BB9F-4D8F-A385-F836A9444B3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70595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135BB-AF4C-4E7C-BEA6-1800B6F501C7}" type="datetimeFigureOut">
              <a:rPr lang="he-IL" smtClean="0"/>
              <a:t>ל'/סיון/תש"פ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4AF6-BB9F-4D8F-A385-F836A9444B3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524764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135BB-AF4C-4E7C-BEA6-1800B6F501C7}" type="datetimeFigureOut">
              <a:rPr lang="he-IL" smtClean="0"/>
              <a:t>ל'/סיון/תש"פ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4AF6-BB9F-4D8F-A385-F836A9444B3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44938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73135BB-AF4C-4E7C-BEA6-1800B6F501C7}" type="datetimeFigureOut">
              <a:rPr lang="he-IL" smtClean="0"/>
              <a:t>ל'/סיון/תש"פ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3104AF6-BB9F-4D8F-A385-F836A9444B3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35194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ctr" defTabSz="457200" rtl="1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857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slide" Target="slide1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slide" Target="slide9.xml"/><Relationship Id="rId5" Type="http://schemas.openxmlformats.org/officeDocument/2006/relationships/slide" Target="slide21.xml"/><Relationship Id="rId4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7" Type="http://schemas.openxmlformats.org/officeDocument/2006/relationships/slide" Target="slide8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7.xml"/><Relationship Id="rId5" Type="http://schemas.openxmlformats.org/officeDocument/2006/relationships/slide" Target="slide6.xml"/><Relationship Id="rId4" Type="http://schemas.openxmlformats.org/officeDocument/2006/relationships/slide" Target="slide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.png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.png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.png"/><Relationship Id="rId4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.png"/><Relationship Id="rId4" Type="http://schemas.openxmlformats.org/officeDocument/2006/relationships/slide" Target="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.png"/><Relationship Id="rId4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7" Type="http://schemas.openxmlformats.org/officeDocument/2006/relationships/slide" Target="slide14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3.xml"/><Relationship Id="rId5" Type="http://schemas.openxmlformats.org/officeDocument/2006/relationships/slide" Target="slide12.xml"/><Relationship Id="rId4" Type="http://schemas.openxmlformats.org/officeDocument/2006/relationships/slide" Target="slide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.png"/><Relationship Id="rId4" Type="http://schemas.openxmlformats.org/officeDocument/2006/relationships/slide" Target="slid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.png"/><Relationship Id="rId4" Type="http://schemas.openxmlformats.org/officeDocument/2006/relationships/slide" Target="slid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.png"/><Relationship Id="rId4" Type="http://schemas.openxmlformats.org/officeDocument/2006/relationships/slide" Target="slid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.png"/><Relationship Id="rId4" Type="http://schemas.openxmlformats.org/officeDocument/2006/relationships/slide" Target="slid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.png"/><Relationship Id="rId4" Type="http://schemas.openxmlformats.org/officeDocument/2006/relationships/slide" Target="slid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7" Type="http://schemas.openxmlformats.org/officeDocument/2006/relationships/slide" Target="slide20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9.xml"/><Relationship Id="rId5" Type="http://schemas.openxmlformats.org/officeDocument/2006/relationships/slide" Target="slide18.xml"/><Relationship Id="rId4" Type="http://schemas.openxmlformats.org/officeDocument/2006/relationships/slide" Target="slide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slide" Target="slide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slide" Target="slide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slide" Target="slide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8.jpeg"/><Relationship Id="rId5" Type="http://schemas.openxmlformats.org/officeDocument/2006/relationships/image" Target="../media/image4.png"/><Relationship Id="rId4" Type="http://schemas.openxmlformats.org/officeDocument/2006/relationships/slide" Target="slide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slide" Target="slide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7" Type="http://schemas.openxmlformats.org/officeDocument/2006/relationships/slide" Target="slide26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5.xml"/><Relationship Id="rId5" Type="http://schemas.openxmlformats.org/officeDocument/2006/relationships/slide" Target="slide24.xml"/><Relationship Id="rId4" Type="http://schemas.openxmlformats.org/officeDocument/2006/relationships/slide" Target="slide2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.png"/><Relationship Id="rId4" Type="http://schemas.openxmlformats.org/officeDocument/2006/relationships/slide" Target="slide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.png"/><Relationship Id="rId4" Type="http://schemas.openxmlformats.org/officeDocument/2006/relationships/slide" Target="slide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.png"/><Relationship Id="rId4" Type="http://schemas.openxmlformats.org/officeDocument/2006/relationships/slide" Target="slide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.png"/><Relationship Id="rId4" Type="http://schemas.openxmlformats.org/officeDocument/2006/relationships/slide" Target="slide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.png"/><Relationship Id="rId4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3270739" y="1959029"/>
            <a:ext cx="7772400" cy="1463040"/>
          </a:xfrm>
        </p:spPr>
        <p:txBody>
          <a:bodyPr>
            <a:noAutofit/>
          </a:bodyPr>
          <a:lstStyle/>
          <a:p>
            <a:r>
              <a:rPr lang="he-IL" sz="19900" dirty="0" smtClean="0"/>
              <a:t>האוגר</a:t>
            </a:r>
            <a:endParaRPr lang="he-IL" sz="19900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5738445" y="4420875"/>
            <a:ext cx="6253857" cy="1463040"/>
          </a:xfrm>
        </p:spPr>
        <p:txBody>
          <a:bodyPr>
            <a:noAutofit/>
          </a:bodyPr>
          <a:lstStyle/>
          <a:p>
            <a:pPr algn="ctr"/>
            <a:r>
              <a:rPr lang="he-IL" sz="6600" dirty="0" smtClean="0"/>
              <a:t>הרבנות הראשית לישראל</a:t>
            </a:r>
            <a:endParaRPr lang="he-IL" sz="6600" dirty="0"/>
          </a:p>
        </p:txBody>
      </p:sp>
    </p:spTree>
    <p:extLst>
      <p:ext uri="{BB962C8B-B14F-4D97-AF65-F5344CB8AC3E}">
        <p14:creationId xmlns:p14="http://schemas.microsoft.com/office/powerpoint/2010/main" val="3179787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9588" y="763596"/>
            <a:ext cx="9453413" cy="5626694"/>
          </a:xfrm>
          <a:prstGeom prst="rect">
            <a:avLst/>
          </a:prstGeom>
        </p:spPr>
      </p:pic>
      <p:pic>
        <p:nvPicPr>
          <p:cNvPr id="1026" name="Picture 2" descr="הרבנות הראשית לישראל – ויקיפדיה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9243" y="873205"/>
            <a:ext cx="2046717" cy="1324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ציין מיקום תוכן 2">
            <a:hlinkClick r:id="rId4" action="ppaction://hlinksldjump"/>
          </p:cNvPr>
          <p:cNvSpPr txBox="1">
            <a:spLocks/>
          </p:cNvSpPr>
          <p:nvPr/>
        </p:nvSpPr>
        <p:spPr>
          <a:xfrm>
            <a:off x="5339255" y="1417385"/>
            <a:ext cx="1721442" cy="648083"/>
          </a:xfrm>
          <a:prstGeom prst="rect">
            <a:avLst/>
          </a:prstGeom>
          <a:solidFill>
            <a:srgbClr val="FFC000"/>
          </a:solidFill>
          <a:effectLst>
            <a:softEdge rad="127000"/>
          </a:effectLst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he-IL" dirty="0" smtClean="0"/>
              <a:t>הקמת </a:t>
            </a:r>
            <a:r>
              <a:rPr lang="he-IL" dirty="0" err="1" smtClean="0"/>
              <a:t>הרה"ר</a:t>
            </a:r>
            <a:endParaRPr lang="he-IL" dirty="0"/>
          </a:p>
        </p:txBody>
      </p:sp>
      <p:sp>
        <p:nvSpPr>
          <p:cNvPr id="5" name="מציין מיקום תוכן 2">
            <a:hlinkClick r:id="rId5" action="ppaction://hlinksldjump"/>
          </p:cNvPr>
          <p:cNvSpPr txBox="1">
            <a:spLocks/>
          </p:cNvSpPr>
          <p:nvPr/>
        </p:nvSpPr>
        <p:spPr>
          <a:xfrm>
            <a:off x="5339255" y="4354014"/>
            <a:ext cx="2244096" cy="648910"/>
          </a:xfrm>
          <a:prstGeom prst="rect">
            <a:avLst/>
          </a:prstGeom>
          <a:solidFill>
            <a:srgbClr val="FFC000"/>
          </a:solidFill>
          <a:effectLst>
            <a:softEdge rad="127000"/>
          </a:effectLst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he-IL" dirty="0" smtClean="0"/>
              <a:t>הרבנים הראשיים</a:t>
            </a:r>
            <a:endParaRPr lang="he-IL" dirty="0"/>
          </a:p>
        </p:txBody>
      </p:sp>
      <p:sp>
        <p:nvSpPr>
          <p:cNvPr id="6" name="מציין מיקום תוכן 2">
            <a:hlinkClick r:id="rId6" action="ppaction://hlinksldjump"/>
          </p:cNvPr>
          <p:cNvSpPr txBox="1">
            <a:spLocks/>
          </p:cNvSpPr>
          <p:nvPr/>
        </p:nvSpPr>
        <p:spPr>
          <a:xfrm>
            <a:off x="2226833" y="763596"/>
            <a:ext cx="1739158" cy="534785"/>
          </a:xfrm>
          <a:prstGeom prst="rect">
            <a:avLst/>
          </a:prstGeom>
          <a:solidFill>
            <a:srgbClr val="FFC000"/>
          </a:solidFill>
          <a:effectLst>
            <a:softEdge rad="127000"/>
          </a:effectLst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he-IL" dirty="0" smtClean="0"/>
              <a:t>במה עוסקת</a:t>
            </a:r>
            <a:endParaRPr lang="he-IL" dirty="0"/>
          </a:p>
        </p:txBody>
      </p:sp>
      <p:sp>
        <p:nvSpPr>
          <p:cNvPr id="8" name="מציין מיקום תוכן 2">
            <a:hlinkClick r:id="rId7" action="ppaction://hlinksldjump"/>
          </p:cNvPr>
          <p:cNvSpPr txBox="1">
            <a:spLocks/>
          </p:cNvSpPr>
          <p:nvPr/>
        </p:nvSpPr>
        <p:spPr>
          <a:xfrm>
            <a:off x="8358691" y="632316"/>
            <a:ext cx="983171" cy="583298"/>
          </a:xfrm>
          <a:prstGeom prst="rect">
            <a:avLst/>
          </a:prstGeom>
          <a:solidFill>
            <a:srgbClr val="FFC000"/>
          </a:solidFill>
          <a:effectLst>
            <a:softEdge rad="127000"/>
          </a:effectLst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he-IL" dirty="0" smtClean="0"/>
              <a:t>סמלים</a:t>
            </a:r>
            <a:endParaRPr lang="he-IL" dirty="0"/>
          </a:p>
        </p:txBody>
      </p:sp>
      <p:sp>
        <p:nvSpPr>
          <p:cNvPr id="7" name="AutoShape 1" descr="יסודי"/>
          <p:cNvSpPr>
            <a:spLocks noChangeAspect="1" noChangeArrowheads="1"/>
          </p:cNvSpPr>
          <p:nvPr/>
        </p:nvSpPr>
        <p:spPr bwMode="auto">
          <a:xfrm>
            <a:off x="1484313" y="3030538"/>
            <a:ext cx="228600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9" name="AutoShape 2" descr="חטיבת ביניים ותיכון"/>
          <p:cNvSpPr>
            <a:spLocks noChangeAspect="1" noChangeArrowheads="1"/>
          </p:cNvSpPr>
          <p:nvPr/>
        </p:nvSpPr>
        <p:spPr bwMode="auto">
          <a:xfrm>
            <a:off x="1484313" y="3030538"/>
            <a:ext cx="209550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10" name="AutoShape 3" descr="קובץ וורד"/>
          <p:cNvSpPr>
            <a:spLocks noChangeAspect="1" noChangeArrowheads="1"/>
          </p:cNvSpPr>
          <p:nvPr/>
        </p:nvSpPr>
        <p:spPr bwMode="auto">
          <a:xfrm>
            <a:off x="1484313" y="3030538"/>
            <a:ext cx="29527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11" name="AutoShape 4" descr="חטיבה צעירה א-ב-ג"/>
          <p:cNvSpPr>
            <a:spLocks noChangeAspect="1" noChangeArrowheads="1"/>
          </p:cNvSpPr>
          <p:nvPr/>
        </p:nvSpPr>
        <p:spPr bwMode="auto">
          <a:xfrm>
            <a:off x="1484313" y="3030538"/>
            <a:ext cx="14287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12" name="AutoShape 5" descr="יסודי"/>
          <p:cNvSpPr>
            <a:spLocks noChangeAspect="1" noChangeArrowheads="1"/>
          </p:cNvSpPr>
          <p:nvPr/>
        </p:nvSpPr>
        <p:spPr bwMode="auto">
          <a:xfrm>
            <a:off x="1484313" y="3030538"/>
            <a:ext cx="228600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13" name="AutoShape 6" descr="קובץ וורד"/>
          <p:cNvSpPr>
            <a:spLocks noChangeAspect="1" noChangeArrowheads="1"/>
          </p:cNvSpPr>
          <p:nvPr/>
        </p:nvSpPr>
        <p:spPr bwMode="auto">
          <a:xfrm>
            <a:off x="1484313" y="3030538"/>
            <a:ext cx="29527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14" name="AutoShape 7" descr="קובץ וורד"/>
          <p:cNvSpPr>
            <a:spLocks noChangeAspect="1" noChangeArrowheads="1"/>
          </p:cNvSpPr>
          <p:nvPr/>
        </p:nvSpPr>
        <p:spPr bwMode="auto">
          <a:xfrm>
            <a:off x="1484313" y="3030538"/>
            <a:ext cx="29527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15" name="AutoShape 8" descr="קובץ וורד"/>
          <p:cNvSpPr>
            <a:spLocks noChangeAspect="1" noChangeArrowheads="1"/>
          </p:cNvSpPr>
          <p:nvPr/>
        </p:nvSpPr>
        <p:spPr bwMode="auto">
          <a:xfrm>
            <a:off x="1484313" y="3030538"/>
            <a:ext cx="29527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36536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836004" y="-216877"/>
            <a:ext cx="10018713" cy="1752599"/>
          </a:xfrm>
        </p:spPr>
        <p:txBody>
          <a:bodyPr>
            <a:normAutofit/>
          </a:bodyPr>
          <a:lstStyle/>
          <a:p>
            <a:r>
              <a:rPr lang="he-IL" sz="6000" dirty="0" smtClean="0"/>
              <a:t>הקמת </a:t>
            </a:r>
            <a:r>
              <a:rPr lang="he-IL" sz="6000" dirty="0" err="1" smtClean="0"/>
              <a:t>הרה"ר</a:t>
            </a:r>
            <a:r>
              <a:rPr lang="he-IL" sz="6000" dirty="0" smtClean="0"/>
              <a:t> – בחר רמת קושי</a:t>
            </a:r>
            <a:endParaRPr lang="he-IL" sz="6000" dirty="0"/>
          </a:p>
        </p:txBody>
      </p:sp>
      <p:sp>
        <p:nvSpPr>
          <p:cNvPr id="5" name="חץ מכופף למעלה 4">
            <a:hlinkClick r:id="rId2" action="ppaction://hlinksldjump"/>
          </p:cNvPr>
          <p:cNvSpPr/>
          <p:nvPr/>
        </p:nvSpPr>
        <p:spPr>
          <a:xfrm>
            <a:off x="11359662" y="6107723"/>
            <a:ext cx="495055" cy="457200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משושה 5">
            <a:hlinkClick r:id="rId3" action="ppaction://hlinksldjump"/>
          </p:cNvPr>
          <p:cNvSpPr/>
          <p:nvPr/>
        </p:nvSpPr>
        <p:spPr>
          <a:xfrm>
            <a:off x="8006862" y="1348154"/>
            <a:ext cx="2250831" cy="1477108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7200" dirty="0" smtClean="0"/>
              <a:t>100</a:t>
            </a:r>
            <a:endParaRPr lang="he-IL" dirty="0"/>
          </a:p>
        </p:txBody>
      </p:sp>
      <p:sp>
        <p:nvSpPr>
          <p:cNvPr id="11" name="משושה 10">
            <a:hlinkClick r:id="rId4" action="ppaction://hlinksldjump"/>
          </p:cNvPr>
          <p:cNvSpPr/>
          <p:nvPr/>
        </p:nvSpPr>
        <p:spPr>
          <a:xfrm>
            <a:off x="3845169" y="1348154"/>
            <a:ext cx="2250831" cy="1477108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7200" dirty="0" smtClean="0"/>
              <a:t>200</a:t>
            </a:r>
            <a:endParaRPr lang="he-IL" dirty="0"/>
          </a:p>
        </p:txBody>
      </p:sp>
      <p:sp>
        <p:nvSpPr>
          <p:cNvPr id="12" name="משושה 11">
            <a:hlinkClick r:id="rId5" action="ppaction://hlinksldjump"/>
          </p:cNvPr>
          <p:cNvSpPr/>
          <p:nvPr/>
        </p:nvSpPr>
        <p:spPr>
          <a:xfrm>
            <a:off x="5849815" y="2872155"/>
            <a:ext cx="2250831" cy="1477108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7200" dirty="0" smtClean="0"/>
              <a:t>300</a:t>
            </a:r>
            <a:endParaRPr lang="he-IL" dirty="0"/>
          </a:p>
        </p:txBody>
      </p:sp>
      <p:sp>
        <p:nvSpPr>
          <p:cNvPr id="13" name="משושה 12">
            <a:hlinkClick r:id="rId6" action="ppaction://hlinksldjump"/>
          </p:cNvPr>
          <p:cNvSpPr/>
          <p:nvPr/>
        </p:nvSpPr>
        <p:spPr>
          <a:xfrm>
            <a:off x="8006861" y="4402017"/>
            <a:ext cx="2250831" cy="1477108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7200" dirty="0" smtClean="0"/>
              <a:t>400</a:t>
            </a:r>
            <a:endParaRPr lang="he-IL" dirty="0"/>
          </a:p>
        </p:txBody>
      </p:sp>
      <p:sp>
        <p:nvSpPr>
          <p:cNvPr id="14" name="משושה 13">
            <a:hlinkClick r:id="rId7" action="ppaction://hlinksldjump"/>
          </p:cNvPr>
          <p:cNvSpPr/>
          <p:nvPr/>
        </p:nvSpPr>
        <p:spPr>
          <a:xfrm>
            <a:off x="3845169" y="4290647"/>
            <a:ext cx="2250831" cy="1477108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7200" dirty="0" smtClean="0"/>
              <a:t>500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636513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836004" y="-216877"/>
            <a:ext cx="10018713" cy="1752599"/>
          </a:xfrm>
        </p:spPr>
        <p:txBody>
          <a:bodyPr>
            <a:normAutofit fontScale="90000"/>
          </a:bodyPr>
          <a:lstStyle/>
          <a:p>
            <a:r>
              <a:rPr lang="he-IL" sz="6000" dirty="0" smtClean="0"/>
              <a:t>שאלה בנושא הקמת </a:t>
            </a:r>
            <a:r>
              <a:rPr lang="he-IL" sz="6000" dirty="0" err="1" smtClean="0"/>
              <a:t>הרה"ר</a:t>
            </a:r>
            <a:r>
              <a:rPr lang="he-IL" sz="6000" dirty="0" smtClean="0"/>
              <a:t/>
            </a:r>
            <a:br>
              <a:rPr lang="he-IL" sz="6000" dirty="0" smtClean="0"/>
            </a:br>
            <a:r>
              <a:rPr lang="he-IL" sz="6000" dirty="0" smtClean="0"/>
              <a:t> – 100 נקודות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836004" y="1295399"/>
            <a:ext cx="10018713" cy="31242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9600" dirty="0" smtClean="0"/>
              <a:t>מי הקים את הרבנות הראשית</a:t>
            </a:r>
            <a:endParaRPr lang="he-IL" sz="5400" dirty="0"/>
          </a:p>
        </p:txBody>
      </p:sp>
      <p:sp>
        <p:nvSpPr>
          <p:cNvPr id="5" name="חץ מכופף למעלה 4">
            <a:hlinkClick r:id="rId4" action="ppaction://hlinksldjump"/>
          </p:cNvPr>
          <p:cNvSpPr/>
          <p:nvPr/>
        </p:nvSpPr>
        <p:spPr>
          <a:xfrm>
            <a:off x="11359662" y="6107723"/>
            <a:ext cx="495055" cy="457200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" name="TextBox 3"/>
          <p:cNvSpPr txBox="1"/>
          <p:nvPr/>
        </p:nvSpPr>
        <p:spPr>
          <a:xfrm>
            <a:off x="2414954" y="4994031"/>
            <a:ext cx="358726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ctr"/>
            <a:r>
              <a:rPr lang="he-IL" dirty="0" smtClean="0"/>
              <a:t>הרב אברהם יצחק קוק</a:t>
            </a:r>
            <a:endParaRPr lang="he-IL" dirty="0"/>
          </a:p>
        </p:txBody>
      </p:sp>
      <p:sp>
        <p:nvSpPr>
          <p:cNvPr id="6" name="מסגרת משופעת 5"/>
          <p:cNvSpPr/>
          <p:nvPr/>
        </p:nvSpPr>
        <p:spPr>
          <a:xfrm>
            <a:off x="2473570" y="4828442"/>
            <a:ext cx="3622430" cy="738554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800" dirty="0" smtClean="0"/>
              <a:t>לתשובה לחץ כאן</a:t>
            </a:r>
            <a:endParaRPr lang="he-IL" sz="2800" dirty="0"/>
          </a:p>
        </p:txBody>
      </p:sp>
      <p:pic>
        <p:nvPicPr>
          <p:cNvPr id="7" name="30 second timer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056098" y="4419600"/>
            <a:ext cx="2766645" cy="1556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688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6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8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59809" y="-63109"/>
            <a:ext cx="11731887" cy="1752599"/>
          </a:xfrm>
        </p:spPr>
        <p:txBody>
          <a:bodyPr>
            <a:normAutofit fontScale="90000"/>
          </a:bodyPr>
          <a:lstStyle/>
          <a:p>
            <a:r>
              <a:rPr lang="he-IL" sz="6000" dirty="0" smtClean="0"/>
              <a:t>שאלה בנושא הקמת </a:t>
            </a:r>
            <a:r>
              <a:rPr lang="he-IL" sz="6000" dirty="0" err="1" smtClean="0"/>
              <a:t>הרה"ר</a:t>
            </a:r>
            <a:r>
              <a:rPr lang="he-IL" sz="6000" dirty="0" smtClean="0"/>
              <a:t> – 200 נקודות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836004" y="1295399"/>
            <a:ext cx="10018713" cy="31242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9600" dirty="0" smtClean="0"/>
              <a:t>מי שלטו בארץ בזמן הקמת הרבנות</a:t>
            </a:r>
            <a:endParaRPr lang="he-IL" sz="5400" dirty="0"/>
          </a:p>
        </p:txBody>
      </p:sp>
      <p:sp>
        <p:nvSpPr>
          <p:cNvPr id="5" name="חץ מכופף למעלה 4">
            <a:hlinkClick r:id="rId4" action="ppaction://hlinksldjump"/>
          </p:cNvPr>
          <p:cNvSpPr/>
          <p:nvPr/>
        </p:nvSpPr>
        <p:spPr>
          <a:xfrm>
            <a:off x="11359662" y="6107723"/>
            <a:ext cx="495055" cy="457200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" name="TextBox 3"/>
          <p:cNvSpPr txBox="1"/>
          <p:nvPr/>
        </p:nvSpPr>
        <p:spPr>
          <a:xfrm>
            <a:off x="2414954" y="4994031"/>
            <a:ext cx="358726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ctr"/>
            <a:r>
              <a:rPr lang="he-IL" dirty="0" smtClean="0"/>
              <a:t>הבריטים</a:t>
            </a:r>
            <a:endParaRPr lang="he-IL" dirty="0"/>
          </a:p>
        </p:txBody>
      </p:sp>
      <p:sp>
        <p:nvSpPr>
          <p:cNvPr id="6" name="מסגרת משופעת 5"/>
          <p:cNvSpPr/>
          <p:nvPr/>
        </p:nvSpPr>
        <p:spPr>
          <a:xfrm>
            <a:off x="2379785" y="4721570"/>
            <a:ext cx="3622430" cy="738554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800" dirty="0" smtClean="0"/>
              <a:t>לתשובה לחץ כאן</a:t>
            </a:r>
            <a:endParaRPr lang="he-IL" sz="2800" dirty="0"/>
          </a:p>
        </p:txBody>
      </p:sp>
      <p:pic>
        <p:nvPicPr>
          <p:cNvPr id="7" name="30 second timer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056098" y="4419600"/>
            <a:ext cx="2766645" cy="1556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601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6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8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-491320" y="0"/>
            <a:ext cx="13246789" cy="1752599"/>
          </a:xfrm>
        </p:spPr>
        <p:txBody>
          <a:bodyPr>
            <a:normAutofit/>
          </a:bodyPr>
          <a:lstStyle/>
          <a:p>
            <a:r>
              <a:rPr lang="he-IL" sz="6000" dirty="0" smtClean="0"/>
              <a:t>שאלה בנושא הקמת </a:t>
            </a:r>
            <a:r>
              <a:rPr lang="he-IL" sz="6000" dirty="0" err="1" smtClean="0"/>
              <a:t>הרה"ר</a:t>
            </a:r>
            <a:r>
              <a:rPr lang="he-IL" sz="6000" dirty="0" smtClean="0"/>
              <a:t> – 300 נקודות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836004" y="1295399"/>
            <a:ext cx="10018713" cy="31242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9600" dirty="0" smtClean="0"/>
              <a:t>באיזה שנה הוקמה הרבנות הראשית</a:t>
            </a:r>
            <a:endParaRPr lang="he-IL" sz="5400" dirty="0"/>
          </a:p>
        </p:txBody>
      </p:sp>
      <p:sp>
        <p:nvSpPr>
          <p:cNvPr id="5" name="חץ מכופף למעלה 4">
            <a:hlinkClick r:id="rId4" action="ppaction://hlinksldjump"/>
          </p:cNvPr>
          <p:cNvSpPr/>
          <p:nvPr/>
        </p:nvSpPr>
        <p:spPr>
          <a:xfrm>
            <a:off x="11359662" y="6107723"/>
            <a:ext cx="495055" cy="457200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" name="TextBox 3"/>
          <p:cNvSpPr txBox="1"/>
          <p:nvPr/>
        </p:nvSpPr>
        <p:spPr>
          <a:xfrm>
            <a:off x="2414954" y="4994031"/>
            <a:ext cx="358726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ctr"/>
            <a:r>
              <a:rPr lang="he-IL" dirty="0" smtClean="0"/>
              <a:t>בשנת </a:t>
            </a:r>
            <a:r>
              <a:rPr lang="he-IL" dirty="0" err="1" smtClean="0"/>
              <a:t>התרפ"א</a:t>
            </a:r>
            <a:endParaRPr lang="he-IL" dirty="0"/>
          </a:p>
        </p:txBody>
      </p:sp>
      <p:sp>
        <p:nvSpPr>
          <p:cNvPr id="6" name="מסגרת משופעת 5"/>
          <p:cNvSpPr/>
          <p:nvPr/>
        </p:nvSpPr>
        <p:spPr>
          <a:xfrm>
            <a:off x="2379785" y="4913733"/>
            <a:ext cx="3622430" cy="738554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800" dirty="0" smtClean="0"/>
              <a:t>לתשובה לחץ כאן</a:t>
            </a:r>
            <a:endParaRPr lang="he-IL" sz="2800" dirty="0"/>
          </a:p>
        </p:txBody>
      </p:sp>
      <p:pic>
        <p:nvPicPr>
          <p:cNvPr id="7" name="30 second timer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056098" y="4419600"/>
            <a:ext cx="2766645" cy="1556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544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6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8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836004" y="-216877"/>
            <a:ext cx="10018713" cy="1752599"/>
          </a:xfrm>
        </p:spPr>
        <p:txBody>
          <a:bodyPr>
            <a:normAutofit/>
          </a:bodyPr>
          <a:lstStyle/>
          <a:p>
            <a:r>
              <a:rPr lang="he-IL" sz="4400" dirty="0" smtClean="0"/>
              <a:t>שאלה בנושא הקמת </a:t>
            </a:r>
            <a:r>
              <a:rPr lang="he-IL" sz="4400" dirty="0" err="1" smtClean="0"/>
              <a:t>הרה"ר</a:t>
            </a:r>
            <a:r>
              <a:rPr lang="he-IL" sz="4400" dirty="0" smtClean="0"/>
              <a:t>– 400 נקודות</a:t>
            </a:r>
            <a:endParaRPr lang="he-IL" sz="44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282536" y="1295399"/>
            <a:ext cx="10572182" cy="31242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9600" dirty="0" smtClean="0"/>
              <a:t>באיזה תאריך הוקמה </a:t>
            </a:r>
            <a:r>
              <a:rPr lang="he-IL" sz="9600" dirty="0" err="1" smtClean="0"/>
              <a:t>הרה"ר</a:t>
            </a:r>
            <a:endParaRPr lang="he-IL" sz="5400" dirty="0"/>
          </a:p>
        </p:txBody>
      </p:sp>
      <p:sp>
        <p:nvSpPr>
          <p:cNvPr id="5" name="חץ מכופף למעלה 4">
            <a:hlinkClick r:id="rId4" action="ppaction://hlinksldjump"/>
          </p:cNvPr>
          <p:cNvSpPr/>
          <p:nvPr/>
        </p:nvSpPr>
        <p:spPr>
          <a:xfrm>
            <a:off x="11359662" y="6107723"/>
            <a:ext cx="495055" cy="457200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" name="TextBox 3"/>
          <p:cNvSpPr txBox="1"/>
          <p:nvPr/>
        </p:nvSpPr>
        <p:spPr>
          <a:xfrm>
            <a:off x="2414954" y="4994031"/>
            <a:ext cx="358726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ctr"/>
            <a:r>
              <a:rPr lang="he-IL" dirty="0" smtClean="0"/>
              <a:t>ט"ז אדר א</a:t>
            </a:r>
            <a:endParaRPr lang="he-IL" dirty="0"/>
          </a:p>
        </p:txBody>
      </p:sp>
      <p:sp>
        <p:nvSpPr>
          <p:cNvPr id="6" name="מסגרת משופעת 5"/>
          <p:cNvSpPr/>
          <p:nvPr/>
        </p:nvSpPr>
        <p:spPr>
          <a:xfrm>
            <a:off x="2397369" y="4651772"/>
            <a:ext cx="3622430" cy="738554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800" dirty="0" smtClean="0"/>
              <a:t>לתשובה לחץ כאן</a:t>
            </a:r>
            <a:endParaRPr lang="he-IL" sz="2800" dirty="0"/>
          </a:p>
        </p:txBody>
      </p:sp>
      <p:pic>
        <p:nvPicPr>
          <p:cNvPr id="7" name="30 second timer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056098" y="4419600"/>
            <a:ext cx="2766645" cy="1556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132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6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8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836004" y="-216877"/>
            <a:ext cx="10018713" cy="1752599"/>
          </a:xfrm>
        </p:spPr>
        <p:txBody>
          <a:bodyPr>
            <a:normAutofit fontScale="90000"/>
          </a:bodyPr>
          <a:lstStyle/>
          <a:p>
            <a:r>
              <a:rPr lang="he-IL" sz="6000" dirty="0" smtClean="0"/>
              <a:t>שאלה בנושא הקמת </a:t>
            </a:r>
            <a:r>
              <a:rPr lang="he-IL" sz="6000" dirty="0" err="1" smtClean="0"/>
              <a:t>הרה"ר</a:t>
            </a:r>
            <a:r>
              <a:rPr lang="he-IL" sz="6000" dirty="0" smtClean="0"/>
              <a:t> </a:t>
            </a:r>
            <a:r>
              <a:rPr lang="he-IL" sz="6000" dirty="0" smtClean="0"/>
              <a:t/>
            </a:r>
            <a:br>
              <a:rPr lang="he-IL" sz="6000" dirty="0" smtClean="0"/>
            </a:br>
            <a:r>
              <a:rPr lang="he-IL" sz="6000" dirty="0" smtClean="0"/>
              <a:t>– </a:t>
            </a:r>
            <a:r>
              <a:rPr lang="he-IL" sz="6000" dirty="0" smtClean="0"/>
              <a:t>500 נקודות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836004" y="1295399"/>
            <a:ext cx="10018713" cy="3124201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he-IL" sz="9600" dirty="0" smtClean="0"/>
              <a:t>איך קראו למנהיג הבריטי שחשב על הקמת </a:t>
            </a:r>
            <a:r>
              <a:rPr lang="he-IL" sz="9600" dirty="0" err="1" smtClean="0"/>
              <a:t>הרה"ר</a:t>
            </a:r>
            <a:endParaRPr lang="he-IL" sz="4800" dirty="0"/>
          </a:p>
        </p:txBody>
      </p:sp>
      <p:sp>
        <p:nvSpPr>
          <p:cNvPr id="5" name="חץ מכופף למעלה 4">
            <a:hlinkClick r:id="rId4" action="ppaction://hlinksldjump"/>
          </p:cNvPr>
          <p:cNvSpPr/>
          <p:nvPr/>
        </p:nvSpPr>
        <p:spPr>
          <a:xfrm>
            <a:off x="11359662" y="6107723"/>
            <a:ext cx="495055" cy="457200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" name="TextBox 3"/>
          <p:cNvSpPr txBox="1"/>
          <p:nvPr/>
        </p:nvSpPr>
        <p:spPr>
          <a:xfrm>
            <a:off x="2414954" y="4994031"/>
            <a:ext cx="358726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ctr"/>
            <a:r>
              <a:rPr lang="he-IL" dirty="0" smtClean="0"/>
              <a:t>הנציב העליון </a:t>
            </a:r>
            <a:r>
              <a:rPr lang="he-IL" dirty="0" err="1" smtClean="0"/>
              <a:t>הרבסט</a:t>
            </a:r>
            <a:r>
              <a:rPr lang="he-IL" dirty="0" smtClean="0"/>
              <a:t> סמואל</a:t>
            </a:r>
            <a:endParaRPr lang="he-IL" dirty="0"/>
          </a:p>
        </p:txBody>
      </p:sp>
      <p:sp>
        <p:nvSpPr>
          <p:cNvPr id="6" name="מסגרת משופעת 5"/>
          <p:cNvSpPr/>
          <p:nvPr/>
        </p:nvSpPr>
        <p:spPr>
          <a:xfrm>
            <a:off x="2397369" y="4894384"/>
            <a:ext cx="3622430" cy="738554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800" dirty="0" smtClean="0"/>
              <a:t>לתשובה לחץ כאן</a:t>
            </a:r>
            <a:endParaRPr lang="he-IL" sz="2800" dirty="0"/>
          </a:p>
        </p:txBody>
      </p:sp>
      <p:pic>
        <p:nvPicPr>
          <p:cNvPr id="7" name="30 second timer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056098" y="4419600"/>
            <a:ext cx="2766645" cy="1556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602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6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8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836004" y="-216877"/>
            <a:ext cx="10018713" cy="1752599"/>
          </a:xfrm>
        </p:spPr>
        <p:txBody>
          <a:bodyPr>
            <a:normAutofit/>
          </a:bodyPr>
          <a:lstStyle/>
          <a:p>
            <a:r>
              <a:rPr lang="he-IL" sz="6000" dirty="0" smtClean="0"/>
              <a:t>במה עוסקת– בחר רמת קושי</a:t>
            </a:r>
            <a:endParaRPr lang="he-IL" sz="6000" dirty="0"/>
          </a:p>
        </p:txBody>
      </p:sp>
      <p:sp>
        <p:nvSpPr>
          <p:cNvPr id="5" name="חץ מכופף למעלה 4">
            <a:hlinkClick r:id="rId2" action="ppaction://hlinksldjump"/>
          </p:cNvPr>
          <p:cNvSpPr/>
          <p:nvPr/>
        </p:nvSpPr>
        <p:spPr>
          <a:xfrm>
            <a:off x="11359662" y="6107723"/>
            <a:ext cx="495055" cy="457200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משושה 5">
            <a:hlinkClick r:id="rId3" action="ppaction://hlinksldjump"/>
          </p:cNvPr>
          <p:cNvSpPr/>
          <p:nvPr/>
        </p:nvSpPr>
        <p:spPr>
          <a:xfrm>
            <a:off x="8006862" y="1348154"/>
            <a:ext cx="2250831" cy="1477108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7200" dirty="0" smtClean="0"/>
              <a:t>100</a:t>
            </a:r>
            <a:endParaRPr lang="he-IL" dirty="0"/>
          </a:p>
        </p:txBody>
      </p:sp>
      <p:sp>
        <p:nvSpPr>
          <p:cNvPr id="11" name="משושה 10">
            <a:hlinkClick r:id="rId4" action="ppaction://hlinksldjump"/>
          </p:cNvPr>
          <p:cNvSpPr/>
          <p:nvPr/>
        </p:nvSpPr>
        <p:spPr>
          <a:xfrm>
            <a:off x="3845169" y="1348154"/>
            <a:ext cx="2250831" cy="1477108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7200" dirty="0" smtClean="0"/>
              <a:t>200</a:t>
            </a:r>
            <a:endParaRPr lang="he-IL" dirty="0"/>
          </a:p>
        </p:txBody>
      </p:sp>
      <p:sp>
        <p:nvSpPr>
          <p:cNvPr id="12" name="משושה 11">
            <a:hlinkClick r:id="rId5" action="ppaction://hlinksldjump"/>
          </p:cNvPr>
          <p:cNvSpPr/>
          <p:nvPr/>
        </p:nvSpPr>
        <p:spPr>
          <a:xfrm>
            <a:off x="5849815" y="2872155"/>
            <a:ext cx="2250831" cy="1477108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7200" dirty="0" smtClean="0"/>
              <a:t>300</a:t>
            </a:r>
            <a:endParaRPr lang="he-IL" dirty="0"/>
          </a:p>
        </p:txBody>
      </p:sp>
      <p:sp>
        <p:nvSpPr>
          <p:cNvPr id="13" name="משושה 12">
            <a:hlinkClick r:id="rId6" action="ppaction://hlinksldjump"/>
          </p:cNvPr>
          <p:cNvSpPr/>
          <p:nvPr/>
        </p:nvSpPr>
        <p:spPr>
          <a:xfrm>
            <a:off x="8006861" y="4402017"/>
            <a:ext cx="2250831" cy="1477108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7200" dirty="0" smtClean="0"/>
              <a:t>400</a:t>
            </a:r>
            <a:endParaRPr lang="he-IL" dirty="0"/>
          </a:p>
        </p:txBody>
      </p:sp>
      <p:sp>
        <p:nvSpPr>
          <p:cNvPr id="14" name="משושה 13">
            <a:hlinkClick r:id="rId7" action="ppaction://hlinksldjump"/>
          </p:cNvPr>
          <p:cNvSpPr/>
          <p:nvPr/>
        </p:nvSpPr>
        <p:spPr>
          <a:xfrm>
            <a:off x="3845169" y="4290647"/>
            <a:ext cx="2250831" cy="1477108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7200" dirty="0" smtClean="0"/>
              <a:t>500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446398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-334577" y="0"/>
            <a:ext cx="12673583" cy="1752599"/>
          </a:xfrm>
        </p:spPr>
        <p:txBody>
          <a:bodyPr>
            <a:normAutofit fontScale="90000"/>
          </a:bodyPr>
          <a:lstStyle/>
          <a:p>
            <a:r>
              <a:rPr lang="he-IL" sz="6000" dirty="0" smtClean="0"/>
              <a:t>שאלה בנושא במה עוסקת </a:t>
            </a:r>
            <a:r>
              <a:rPr lang="he-IL" sz="6000" dirty="0" err="1" smtClean="0"/>
              <a:t>הרה"ר</a:t>
            </a:r>
            <a:r>
              <a:rPr lang="he-IL" sz="6000" dirty="0" smtClean="0"/>
              <a:t/>
            </a:r>
            <a:br>
              <a:rPr lang="he-IL" sz="6000" dirty="0" smtClean="0"/>
            </a:br>
            <a:r>
              <a:rPr lang="he-IL" sz="6000" dirty="0" smtClean="0"/>
              <a:t>– </a:t>
            </a:r>
            <a:r>
              <a:rPr lang="he-IL" sz="6000" dirty="0" smtClean="0"/>
              <a:t>100 נקודות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836004" y="1295399"/>
            <a:ext cx="10018713" cy="31242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9600" dirty="0" smtClean="0"/>
              <a:t>האם הרבנות הראשית מוכרת חמץ</a:t>
            </a:r>
            <a:endParaRPr lang="he-IL" sz="5400" dirty="0"/>
          </a:p>
        </p:txBody>
      </p:sp>
      <p:sp>
        <p:nvSpPr>
          <p:cNvPr id="5" name="חץ מכופף למעלה 4">
            <a:hlinkClick r:id="rId4" action="ppaction://hlinksldjump"/>
          </p:cNvPr>
          <p:cNvSpPr/>
          <p:nvPr/>
        </p:nvSpPr>
        <p:spPr>
          <a:xfrm>
            <a:off x="11359662" y="6107723"/>
            <a:ext cx="495055" cy="457200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" name="TextBox 3"/>
          <p:cNvSpPr txBox="1"/>
          <p:nvPr/>
        </p:nvSpPr>
        <p:spPr>
          <a:xfrm>
            <a:off x="2414954" y="4994031"/>
            <a:ext cx="358726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ctr"/>
            <a:r>
              <a:rPr lang="he-IL" dirty="0" smtClean="0"/>
              <a:t>כן</a:t>
            </a:r>
            <a:endParaRPr lang="he-IL" dirty="0"/>
          </a:p>
        </p:txBody>
      </p:sp>
      <p:sp>
        <p:nvSpPr>
          <p:cNvPr id="6" name="מסגרת משופעת 5"/>
          <p:cNvSpPr/>
          <p:nvPr/>
        </p:nvSpPr>
        <p:spPr>
          <a:xfrm>
            <a:off x="2379784" y="4828442"/>
            <a:ext cx="3622430" cy="738554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800" dirty="0" smtClean="0"/>
              <a:t>לתשובה לחץ כאן</a:t>
            </a:r>
            <a:endParaRPr lang="he-IL" sz="2800" dirty="0"/>
          </a:p>
        </p:txBody>
      </p:sp>
      <p:pic>
        <p:nvPicPr>
          <p:cNvPr id="7" name="30 second timer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056098" y="4419600"/>
            <a:ext cx="2766645" cy="1556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12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6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8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836004" y="-216877"/>
            <a:ext cx="10018713" cy="1752599"/>
          </a:xfrm>
        </p:spPr>
        <p:txBody>
          <a:bodyPr>
            <a:normAutofit fontScale="90000"/>
          </a:bodyPr>
          <a:lstStyle/>
          <a:p>
            <a:r>
              <a:rPr lang="he-IL" sz="6000" dirty="0" smtClean="0"/>
              <a:t>שאלה בנושא במה </a:t>
            </a:r>
            <a:r>
              <a:rPr lang="he-IL" sz="6000" dirty="0" smtClean="0"/>
              <a:t>עוסקת </a:t>
            </a:r>
            <a:r>
              <a:rPr lang="he-IL" sz="6000" dirty="0" err="1" smtClean="0"/>
              <a:t>הרה"ר</a:t>
            </a:r>
            <a:r>
              <a:rPr lang="he-IL" sz="6000" dirty="0" smtClean="0"/>
              <a:t> </a:t>
            </a:r>
            <a:br>
              <a:rPr lang="he-IL" sz="6000" dirty="0" smtClean="0"/>
            </a:br>
            <a:r>
              <a:rPr lang="he-IL" sz="6000" dirty="0" smtClean="0"/>
              <a:t>– </a:t>
            </a:r>
            <a:r>
              <a:rPr lang="he-IL" sz="6000" dirty="0" smtClean="0"/>
              <a:t>200 נקודות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836004" y="1295399"/>
            <a:ext cx="10018713" cy="31242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9600" dirty="0" smtClean="0"/>
              <a:t>איך הרבנות יודעת מי יכול להיות רב</a:t>
            </a:r>
            <a:endParaRPr lang="he-IL" sz="5400" dirty="0"/>
          </a:p>
        </p:txBody>
      </p:sp>
      <p:sp>
        <p:nvSpPr>
          <p:cNvPr id="5" name="חץ מכופף למעלה 4">
            <a:hlinkClick r:id="rId4" action="ppaction://hlinksldjump"/>
          </p:cNvPr>
          <p:cNvSpPr/>
          <p:nvPr/>
        </p:nvSpPr>
        <p:spPr>
          <a:xfrm>
            <a:off x="11359662" y="6107723"/>
            <a:ext cx="495055" cy="457200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" name="TextBox 3"/>
          <p:cNvSpPr txBox="1"/>
          <p:nvPr/>
        </p:nvSpPr>
        <p:spPr>
          <a:xfrm>
            <a:off x="2414954" y="4994031"/>
            <a:ext cx="358726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ctr"/>
            <a:r>
              <a:rPr lang="he-IL" dirty="0" smtClean="0"/>
              <a:t>בחינות הסמכה</a:t>
            </a:r>
            <a:endParaRPr lang="he-IL" dirty="0"/>
          </a:p>
        </p:txBody>
      </p:sp>
      <p:sp>
        <p:nvSpPr>
          <p:cNvPr id="6" name="מסגרת משופעת 5"/>
          <p:cNvSpPr/>
          <p:nvPr/>
        </p:nvSpPr>
        <p:spPr>
          <a:xfrm>
            <a:off x="2379785" y="4809420"/>
            <a:ext cx="3622430" cy="738554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800" dirty="0" smtClean="0"/>
              <a:t>לתשובה לחץ כאן</a:t>
            </a:r>
            <a:endParaRPr lang="he-IL" sz="2800" dirty="0"/>
          </a:p>
        </p:txBody>
      </p:sp>
      <p:pic>
        <p:nvPicPr>
          <p:cNvPr id="7" name="30 second timer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056098" y="4419600"/>
            <a:ext cx="2766645" cy="1556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29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6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8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836004" y="-216877"/>
            <a:ext cx="10018713" cy="1752599"/>
          </a:xfrm>
        </p:spPr>
        <p:txBody>
          <a:bodyPr>
            <a:normAutofit fontScale="90000"/>
          </a:bodyPr>
          <a:lstStyle/>
          <a:p>
            <a:r>
              <a:rPr lang="he-IL" sz="6000" dirty="0" smtClean="0"/>
              <a:t>שאלה בנושא במה </a:t>
            </a:r>
            <a:r>
              <a:rPr lang="he-IL" sz="6000" dirty="0" smtClean="0"/>
              <a:t>עוסקת </a:t>
            </a:r>
            <a:r>
              <a:rPr lang="he-IL" sz="6000" dirty="0" err="1" smtClean="0"/>
              <a:t>הרה"ר</a:t>
            </a:r>
            <a:r>
              <a:rPr lang="he-IL" sz="6000" dirty="0" smtClean="0"/>
              <a:t> </a:t>
            </a:r>
            <a:r>
              <a:rPr lang="he-IL" sz="6000" dirty="0" smtClean="0"/>
              <a:t/>
            </a:r>
            <a:br>
              <a:rPr lang="he-IL" sz="6000" dirty="0" smtClean="0"/>
            </a:br>
            <a:r>
              <a:rPr lang="he-IL" sz="6000" dirty="0" smtClean="0"/>
              <a:t>– 300 נקודות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836004" y="1295399"/>
            <a:ext cx="10018713" cy="312420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he-IL" sz="9600" dirty="0" smtClean="0"/>
              <a:t>האם יכול להיות מוהל בלי אישור הרבנות</a:t>
            </a:r>
            <a:endParaRPr lang="he-IL" sz="5400" dirty="0"/>
          </a:p>
        </p:txBody>
      </p:sp>
      <p:sp>
        <p:nvSpPr>
          <p:cNvPr id="5" name="חץ מכופף למעלה 4">
            <a:hlinkClick r:id="rId4" action="ppaction://hlinksldjump"/>
          </p:cNvPr>
          <p:cNvSpPr/>
          <p:nvPr/>
        </p:nvSpPr>
        <p:spPr>
          <a:xfrm>
            <a:off x="11359662" y="6107723"/>
            <a:ext cx="495055" cy="457200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" name="TextBox 3"/>
          <p:cNvSpPr txBox="1"/>
          <p:nvPr/>
        </p:nvSpPr>
        <p:spPr>
          <a:xfrm>
            <a:off x="2414954" y="4994031"/>
            <a:ext cx="358726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ctr"/>
            <a:r>
              <a:rPr lang="he-IL" dirty="0" smtClean="0"/>
              <a:t>לא</a:t>
            </a:r>
            <a:endParaRPr lang="he-IL" dirty="0"/>
          </a:p>
        </p:txBody>
      </p:sp>
      <p:sp>
        <p:nvSpPr>
          <p:cNvPr id="6" name="מסגרת משופעת 5"/>
          <p:cNvSpPr/>
          <p:nvPr/>
        </p:nvSpPr>
        <p:spPr>
          <a:xfrm>
            <a:off x="2414954" y="4697748"/>
            <a:ext cx="3622430" cy="738554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800" dirty="0" smtClean="0"/>
              <a:t>לתשובה לחץ כאן</a:t>
            </a:r>
            <a:endParaRPr lang="he-IL" sz="2800" dirty="0"/>
          </a:p>
        </p:txBody>
      </p:sp>
      <p:pic>
        <p:nvPicPr>
          <p:cNvPr id="7" name="30 second timer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056098" y="4419600"/>
            <a:ext cx="2766645" cy="1556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354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6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8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836004" y="-216877"/>
            <a:ext cx="10018713" cy="1752599"/>
          </a:xfrm>
        </p:spPr>
        <p:txBody>
          <a:bodyPr>
            <a:normAutofit fontScale="90000"/>
          </a:bodyPr>
          <a:lstStyle/>
          <a:p>
            <a:r>
              <a:rPr lang="he-IL" sz="6000" dirty="0" smtClean="0"/>
              <a:t>שאלה בנושא במה </a:t>
            </a:r>
            <a:r>
              <a:rPr lang="he-IL" sz="6000" dirty="0" smtClean="0"/>
              <a:t>עוסקת </a:t>
            </a:r>
            <a:r>
              <a:rPr lang="he-IL" sz="6000" dirty="0" err="1" smtClean="0"/>
              <a:t>הרה"ר</a:t>
            </a:r>
            <a:r>
              <a:rPr lang="he-IL" sz="6000" dirty="0" smtClean="0"/>
              <a:t> </a:t>
            </a:r>
            <a:r>
              <a:rPr lang="he-IL" sz="6000" dirty="0" smtClean="0"/>
              <a:t/>
            </a:r>
            <a:br>
              <a:rPr lang="he-IL" sz="6000" dirty="0" smtClean="0"/>
            </a:br>
            <a:r>
              <a:rPr lang="he-IL" sz="6000" dirty="0" smtClean="0"/>
              <a:t>– 400 נקודות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836004" y="1295399"/>
            <a:ext cx="10018713" cy="31242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9600" dirty="0" smtClean="0"/>
              <a:t>מי אחראי על אוכל שמגיע מחוץ לארץ</a:t>
            </a:r>
            <a:endParaRPr lang="he-IL" sz="5400" dirty="0"/>
          </a:p>
        </p:txBody>
      </p:sp>
      <p:sp>
        <p:nvSpPr>
          <p:cNvPr id="5" name="חץ מכופף למעלה 4">
            <a:hlinkClick r:id="rId4" action="ppaction://hlinksldjump"/>
          </p:cNvPr>
          <p:cNvSpPr/>
          <p:nvPr/>
        </p:nvSpPr>
        <p:spPr>
          <a:xfrm>
            <a:off x="11359662" y="6107723"/>
            <a:ext cx="495055" cy="457200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" name="TextBox 3"/>
          <p:cNvSpPr txBox="1"/>
          <p:nvPr/>
        </p:nvSpPr>
        <p:spPr>
          <a:xfrm>
            <a:off x="2414954" y="4994031"/>
            <a:ext cx="358726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ctr"/>
            <a:r>
              <a:rPr lang="he-IL" dirty="0" smtClean="0"/>
              <a:t>לא מביאים לארץ בלי אישור </a:t>
            </a:r>
            <a:r>
              <a:rPr lang="he-IL" dirty="0" err="1" smtClean="0"/>
              <a:t>הרה"ר</a:t>
            </a:r>
            <a:endParaRPr lang="he-IL" dirty="0"/>
          </a:p>
        </p:txBody>
      </p:sp>
      <p:sp>
        <p:nvSpPr>
          <p:cNvPr id="6" name="מסגרת משופעת 5"/>
          <p:cNvSpPr/>
          <p:nvPr/>
        </p:nvSpPr>
        <p:spPr>
          <a:xfrm>
            <a:off x="2414954" y="4809420"/>
            <a:ext cx="3622430" cy="738554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800" dirty="0" smtClean="0"/>
              <a:t>לתשובה לחץ כאן</a:t>
            </a:r>
            <a:endParaRPr lang="he-IL" sz="2800" dirty="0"/>
          </a:p>
        </p:txBody>
      </p:sp>
      <p:pic>
        <p:nvPicPr>
          <p:cNvPr id="7" name="30 second timer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056098" y="4419600"/>
            <a:ext cx="2766645" cy="1556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513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6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8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836004" y="-216877"/>
            <a:ext cx="10018713" cy="1752599"/>
          </a:xfrm>
        </p:spPr>
        <p:txBody>
          <a:bodyPr>
            <a:normAutofit fontScale="90000"/>
          </a:bodyPr>
          <a:lstStyle/>
          <a:p>
            <a:r>
              <a:rPr lang="he-IL" sz="6000" dirty="0" smtClean="0"/>
              <a:t>שאלה בנושא במה </a:t>
            </a:r>
            <a:r>
              <a:rPr lang="he-IL" sz="6000" dirty="0" smtClean="0"/>
              <a:t>עוסקת </a:t>
            </a:r>
            <a:r>
              <a:rPr lang="he-IL" sz="6000" dirty="0" err="1" smtClean="0"/>
              <a:t>הרה"ר</a:t>
            </a:r>
            <a:r>
              <a:rPr lang="he-IL" sz="6000" dirty="0" smtClean="0"/>
              <a:t> </a:t>
            </a:r>
            <a:r>
              <a:rPr lang="he-IL" sz="6000" dirty="0" smtClean="0"/>
              <a:t/>
            </a:r>
            <a:br>
              <a:rPr lang="he-IL" sz="6000" dirty="0" smtClean="0"/>
            </a:br>
            <a:r>
              <a:rPr lang="he-IL" sz="6000" dirty="0" smtClean="0"/>
              <a:t>– 500 נקודות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836004" y="1295399"/>
            <a:ext cx="10018713" cy="31242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9600" dirty="0" smtClean="0"/>
              <a:t>מי נמצא במועצת הרבנות הראשית</a:t>
            </a:r>
            <a:endParaRPr lang="he-IL" sz="5400" dirty="0"/>
          </a:p>
        </p:txBody>
      </p:sp>
      <p:sp>
        <p:nvSpPr>
          <p:cNvPr id="5" name="חץ מכופף למעלה 4">
            <a:hlinkClick r:id="rId4" action="ppaction://hlinksldjump"/>
          </p:cNvPr>
          <p:cNvSpPr/>
          <p:nvPr/>
        </p:nvSpPr>
        <p:spPr>
          <a:xfrm>
            <a:off x="11359662" y="6107723"/>
            <a:ext cx="495055" cy="457200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" name="TextBox 3"/>
          <p:cNvSpPr txBox="1"/>
          <p:nvPr/>
        </p:nvSpPr>
        <p:spPr>
          <a:xfrm>
            <a:off x="2414954" y="4994031"/>
            <a:ext cx="358726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ctr"/>
            <a:r>
              <a:rPr lang="he-IL" dirty="0" smtClean="0"/>
              <a:t>רבני ערים נבחרים</a:t>
            </a:r>
            <a:endParaRPr lang="he-IL" dirty="0"/>
          </a:p>
        </p:txBody>
      </p:sp>
      <p:sp>
        <p:nvSpPr>
          <p:cNvPr id="6" name="מסגרת משופעת 5"/>
          <p:cNvSpPr/>
          <p:nvPr/>
        </p:nvSpPr>
        <p:spPr>
          <a:xfrm>
            <a:off x="2414954" y="4681201"/>
            <a:ext cx="3622430" cy="738554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800" dirty="0" smtClean="0"/>
              <a:t>לתשובה לחץ כאן</a:t>
            </a:r>
            <a:endParaRPr lang="he-IL" sz="2800" dirty="0"/>
          </a:p>
        </p:txBody>
      </p:sp>
      <p:pic>
        <p:nvPicPr>
          <p:cNvPr id="7" name="30 second timer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056098" y="4419600"/>
            <a:ext cx="2766645" cy="1556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028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6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8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836004" y="-216877"/>
            <a:ext cx="10018713" cy="1752599"/>
          </a:xfrm>
        </p:spPr>
        <p:txBody>
          <a:bodyPr>
            <a:normAutofit/>
          </a:bodyPr>
          <a:lstStyle/>
          <a:p>
            <a:r>
              <a:rPr lang="he-IL" sz="6000" dirty="0" smtClean="0"/>
              <a:t>נושא סמלים – בחר רמת קושי</a:t>
            </a:r>
            <a:endParaRPr lang="he-IL" sz="6000" dirty="0"/>
          </a:p>
        </p:txBody>
      </p:sp>
      <p:sp>
        <p:nvSpPr>
          <p:cNvPr id="5" name="חץ מכופף למעלה 4">
            <a:hlinkClick r:id="rId2" action="ppaction://hlinksldjump"/>
          </p:cNvPr>
          <p:cNvSpPr/>
          <p:nvPr/>
        </p:nvSpPr>
        <p:spPr>
          <a:xfrm>
            <a:off x="11359662" y="6107723"/>
            <a:ext cx="495055" cy="457200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משושה 5">
            <a:hlinkClick r:id="rId3" action="ppaction://hlinksldjump"/>
          </p:cNvPr>
          <p:cNvSpPr/>
          <p:nvPr/>
        </p:nvSpPr>
        <p:spPr>
          <a:xfrm>
            <a:off x="8006862" y="1348154"/>
            <a:ext cx="2250831" cy="1477108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7200" dirty="0" smtClean="0"/>
              <a:t>100</a:t>
            </a:r>
            <a:endParaRPr lang="he-IL" dirty="0"/>
          </a:p>
        </p:txBody>
      </p:sp>
      <p:sp>
        <p:nvSpPr>
          <p:cNvPr id="11" name="משושה 10">
            <a:hlinkClick r:id="rId4" action="ppaction://hlinksldjump"/>
          </p:cNvPr>
          <p:cNvSpPr/>
          <p:nvPr/>
        </p:nvSpPr>
        <p:spPr>
          <a:xfrm>
            <a:off x="3845169" y="1348154"/>
            <a:ext cx="2250831" cy="1477108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7200" dirty="0" smtClean="0"/>
              <a:t>200</a:t>
            </a:r>
            <a:endParaRPr lang="he-IL" dirty="0"/>
          </a:p>
        </p:txBody>
      </p:sp>
      <p:sp>
        <p:nvSpPr>
          <p:cNvPr id="12" name="משושה 11">
            <a:hlinkClick r:id="rId5" action="ppaction://hlinksldjump"/>
          </p:cNvPr>
          <p:cNvSpPr/>
          <p:nvPr/>
        </p:nvSpPr>
        <p:spPr>
          <a:xfrm>
            <a:off x="5849815" y="2872155"/>
            <a:ext cx="2250831" cy="1477108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7200" dirty="0" smtClean="0"/>
              <a:t>300</a:t>
            </a:r>
            <a:endParaRPr lang="he-IL" dirty="0"/>
          </a:p>
        </p:txBody>
      </p:sp>
      <p:sp>
        <p:nvSpPr>
          <p:cNvPr id="13" name="משושה 12">
            <a:hlinkClick r:id="rId6" action="ppaction://hlinksldjump"/>
          </p:cNvPr>
          <p:cNvSpPr/>
          <p:nvPr/>
        </p:nvSpPr>
        <p:spPr>
          <a:xfrm>
            <a:off x="8006861" y="4402017"/>
            <a:ext cx="2250831" cy="1477108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7200" dirty="0" smtClean="0"/>
              <a:t>400</a:t>
            </a:r>
            <a:endParaRPr lang="he-IL" dirty="0"/>
          </a:p>
        </p:txBody>
      </p:sp>
      <p:sp>
        <p:nvSpPr>
          <p:cNvPr id="14" name="משושה 13">
            <a:hlinkClick r:id="rId7" action="ppaction://hlinksldjump"/>
          </p:cNvPr>
          <p:cNvSpPr/>
          <p:nvPr/>
        </p:nvSpPr>
        <p:spPr>
          <a:xfrm>
            <a:off x="3845169" y="4290647"/>
            <a:ext cx="2250831" cy="1477108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7200" dirty="0" smtClean="0"/>
              <a:t>500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672775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836004" y="-216877"/>
            <a:ext cx="10018713" cy="1752599"/>
          </a:xfrm>
        </p:spPr>
        <p:txBody>
          <a:bodyPr>
            <a:normAutofit/>
          </a:bodyPr>
          <a:lstStyle/>
          <a:p>
            <a:r>
              <a:rPr lang="he-IL" sz="6000" dirty="0" smtClean="0"/>
              <a:t>שאלה בסמלים – 100 נקודות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7551004" y="3050487"/>
            <a:ext cx="3124181" cy="83029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e-IL" sz="4000" dirty="0" smtClean="0"/>
              <a:t>מה הריבועים </a:t>
            </a:r>
          </a:p>
          <a:p>
            <a:pPr marL="0" indent="0">
              <a:buNone/>
            </a:pPr>
            <a:r>
              <a:rPr lang="he-IL" sz="4000" dirty="0" smtClean="0"/>
              <a:t>באמצע הסמל?</a:t>
            </a:r>
            <a:endParaRPr lang="he-IL" dirty="0"/>
          </a:p>
        </p:txBody>
      </p:sp>
      <p:sp>
        <p:nvSpPr>
          <p:cNvPr id="5" name="חץ מכופף למעלה 4">
            <a:hlinkClick r:id="rId4" action="ppaction://hlinksldjump"/>
          </p:cNvPr>
          <p:cNvSpPr/>
          <p:nvPr/>
        </p:nvSpPr>
        <p:spPr>
          <a:xfrm>
            <a:off x="11359662" y="6107723"/>
            <a:ext cx="495055" cy="457200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" name="TextBox 3"/>
          <p:cNvSpPr txBox="1"/>
          <p:nvPr/>
        </p:nvSpPr>
        <p:spPr>
          <a:xfrm>
            <a:off x="2414954" y="4994031"/>
            <a:ext cx="358726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ctr"/>
            <a:r>
              <a:rPr lang="he-IL" dirty="0" smtClean="0"/>
              <a:t>החושן</a:t>
            </a:r>
            <a:endParaRPr lang="he-IL" dirty="0"/>
          </a:p>
        </p:txBody>
      </p:sp>
      <p:sp>
        <p:nvSpPr>
          <p:cNvPr id="6" name="מסגרת משופעת 5"/>
          <p:cNvSpPr/>
          <p:nvPr/>
        </p:nvSpPr>
        <p:spPr>
          <a:xfrm>
            <a:off x="2379785" y="4809420"/>
            <a:ext cx="3622430" cy="738554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800" dirty="0" smtClean="0"/>
              <a:t>לתשובה לחץ כאן</a:t>
            </a:r>
            <a:endParaRPr lang="he-IL" sz="2800" dirty="0"/>
          </a:p>
        </p:txBody>
      </p:sp>
      <p:pic>
        <p:nvPicPr>
          <p:cNvPr id="7" name="30 second timer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056098" y="4419600"/>
            <a:ext cx="2766645" cy="1556238"/>
          </a:xfrm>
          <a:prstGeom prst="rect">
            <a:avLst/>
          </a:prstGeom>
        </p:spPr>
      </p:pic>
      <p:pic>
        <p:nvPicPr>
          <p:cNvPr id="1026" name="Picture 2" descr="סטודנטים בפניה לרבנות הראשית: די לעגל פינות - חב&quot;ד אינפו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369" y="1611357"/>
            <a:ext cx="4835525" cy="2732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1202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6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8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836004" y="-216877"/>
            <a:ext cx="10018713" cy="1752599"/>
          </a:xfrm>
        </p:spPr>
        <p:txBody>
          <a:bodyPr>
            <a:normAutofit/>
          </a:bodyPr>
          <a:lstStyle/>
          <a:p>
            <a:r>
              <a:rPr lang="he-IL" sz="6000" dirty="0"/>
              <a:t>שאלה </a:t>
            </a:r>
            <a:r>
              <a:rPr lang="he-IL" sz="6000" dirty="0" smtClean="0"/>
              <a:t>בסמלים – 200 נקודות</a:t>
            </a:r>
            <a:endParaRPr lang="he-IL" sz="6000" dirty="0"/>
          </a:p>
        </p:txBody>
      </p:sp>
      <p:sp>
        <p:nvSpPr>
          <p:cNvPr id="5" name="חץ מכופף למעלה 4">
            <a:hlinkClick r:id="rId4" action="ppaction://hlinksldjump"/>
          </p:cNvPr>
          <p:cNvSpPr/>
          <p:nvPr/>
        </p:nvSpPr>
        <p:spPr>
          <a:xfrm>
            <a:off x="11359662" y="6107723"/>
            <a:ext cx="495055" cy="457200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" name="TextBox 3"/>
          <p:cNvSpPr txBox="1"/>
          <p:nvPr/>
        </p:nvSpPr>
        <p:spPr>
          <a:xfrm>
            <a:off x="2414954" y="4994031"/>
            <a:ext cx="358726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ctr"/>
            <a:r>
              <a:rPr lang="he-IL" dirty="0" smtClean="0"/>
              <a:t>לדאוג לכשרות ארצית</a:t>
            </a:r>
            <a:endParaRPr lang="he-IL" dirty="0"/>
          </a:p>
        </p:txBody>
      </p:sp>
      <p:sp>
        <p:nvSpPr>
          <p:cNvPr id="6" name="מסגרת משופעת 5"/>
          <p:cNvSpPr/>
          <p:nvPr/>
        </p:nvSpPr>
        <p:spPr>
          <a:xfrm>
            <a:off x="2414954" y="4624809"/>
            <a:ext cx="3622430" cy="738554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800" dirty="0" smtClean="0"/>
              <a:t>לתשובה לחץ כאן</a:t>
            </a:r>
            <a:endParaRPr lang="he-IL" sz="2800" dirty="0"/>
          </a:p>
        </p:txBody>
      </p:sp>
      <p:pic>
        <p:nvPicPr>
          <p:cNvPr id="7" name="30 second timer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056098" y="4419600"/>
            <a:ext cx="2766645" cy="1556238"/>
          </a:xfrm>
          <a:prstGeom prst="rect">
            <a:avLst/>
          </a:prstGeom>
        </p:spPr>
      </p:pic>
      <p:sp>
        <p:nvSpPr>
          <p:cNvPr id="8" name="מציין מיקום תוכן 7"/>
          <p:cNvSpPr>
            <a:spLocks noGrp="1"/>
          </p:cNvSpPr>
          <p:nvPr>
            <p:ph idx="1"/>
          </p:nvPr>
        </p:nvSpPr>
        <p:spPr>
          <a:xfrm>
            <a:off x="1633150" y="1091766"/>
            <a:ext cx="10018713" cy="31242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5400" dirty="0" smtClean="0"/>
              <a:t>מה תפקיד היחידה?</a:t>
            </a:r>
            <a:endParaRPr lang="he-IL" sz="5400" dirty="0"/>
          </a:p>
        </p:txBody>
      </p:sp>
      <p:pic>
        <p:nvPicPr>
          <p:cNvPr id="9" name="תמונה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4660" y="1434669"/>
            <a:ext cx="4245139" cy="2781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370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6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8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836004" y="-216877"/>
            <a:ext cx="10018713" cy="1752599"/>
          </a:xfrm>
        </p:spPr>
        <p:txBody>
          <a:bodyPr>
            <a:normAutofit/>
          </a:bodyPr>
          <a:lstStyle/>
          <a:p>
            <a:r>
              <a:rPr lang="he-IL" sz="6000" dirty="0"/>
              <a:t>שאלה </a:t>
            </a:r>
            <a:r>
              <a:rPr lang="he-IL" sz="6000" dirty="0" smtClean="0"/>
              <a:t>בסמלים – 300 נקודות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836004" y="1295399"/>
            <a:ext cx="10018713" cy="31242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9600" dirty="0" smtClean="0"/>
              <a:t>במה שונה הסמל החדש?</a:t>
            </a:r>
            <a:endParaRPr lang="he-IL" sz="5400" dirty="0"/>
          </a:p>
        </p:txBody>
      </p:sp>
      <p:sp>
        <p:nvSpPr>
          <p:cNvPr id="5" name="חץ מכופף למעלה 4">
            <a:hlinkClick r:id="rId4" action="ppaction://hlinksldjump"/>
          </p:cNvPr>
          <p:cNvSpPr/>
          <p:nvPr/>
        </p:nvSpPr>
        <p:spPr>
          <a:xfrm>
            <a:off x="11359662" y="6107723"/>
            <a:ext cx="495055" cy="457200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" name="TextBox 3"/>
          <p:cNvSpPr txBox="1"/>
          <p:nvPr/>
        </p:nvSpPr>
        <p:spPr>
          <a:xfrm>
            <a:off x="2414954" y="4994031"/>
            <a:ext cx="3587261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ctr"/>
            <a:r>
              <a:rPr lang="he-IL" sz="1400" dirty="0"/>
              <a:t>א. על אכילת לחם יותר מ"כביצה" (54 גרם). </a:t>
            </a:r>
            <a:endParaRPr lang="he-IL" sz="1400" dirty="0" smtClean="0"/>
          </a:p>
          <a:p>
            <a:pPr algn="ctr"/>
            <a:r>
              <a:rPr lang="he-IL" sz="1400" dirty="0" smtClean="0"/>
              <a:t>ב</a:t>
            </a:r>
            <a:r>
              <a:rPr lang="he-IL" sz="1400" dirty="0"/>
              <a:t>. אם אוכל מזונות במשקל 224 גרם מברך על העוגות "</a:t>
            </a:r>
            <a:r>
              <a:rPr lang="he-IL" sz="1400" dirty="0" err="1"/>
              <a:t>לישב</a:t>
            </a:r>
            <a:r>
              <a:rPr lang="he-IL" sz="1400" dirty="0"/>
              <a:t> בסוכה"</a:t>
            </a:r>
          </a:p>
        </p:txBody>
      </p:sp>
      <p:sp>
        <p:nvSpPr>
          <p:cNvPr id="6" name="מסגרת משופעת 5"/>
          <p:cNvSpPr/>
          <p:nvPr/>
        </p:nvSpPr>
        <p:spPr>
          <a:xfrm>
            <a:off x="2397369" y="4994141"/>
            <a:ext cx="3622430" cy="738554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800" dirty="0" smtClean="0"/>
              <a:t>לתשובה לחץ כאן</a:t>
            </a:r>
            <a:endParaRPr lang="he-IL" sz="2800" dirty="0"/>
          </a:p>
        </p:txBody>
      </p:sp>
      <p:pic>
        <p:nvPicPr>
          <p:cNvPr id="7" name="30 second timer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056098" y="4419600"/>
            <a:ext cx="2766645" cy="1556238"/>
          </a:xfrm>
          <a:prstGeom prst="rect">
            <a:avLst/>
          </a:prstGeom>
        </p:spPr>
      </p:pic>
      <p:pic>
        <p:nvPicPr>
          <p:cNvPr id="2050" name="Picture 2" descr="https://upload.wikimedia.org/wikipedia/he/thumb/a/a2/Chief_Rabbinate_2015_logo.png/320px-Chief_Rabbinate_2015_logo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6775" y="2735085"/>
            <a:ext cx="3048000" cy="1971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2401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6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8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836004" y="-216877"/>
            <a:ext cx="10018713" cy="1752599"/>
          </a:xfrm>
        </p:spPr>
        <p:txBody>
          <a:bodyPr>
            <a:normAutofit/>
          </a:bodyPr>
          <a:lstStyle/>
          <a:p>
            <a:r>
              <a:rPr lang="he-IL" sz="6000" dirty="0"/>
              <a:t>שאלה </a:t>
            </a:r>
            <a:r>
              <a:rPr lang="he-IL" sz="6000" dirty="0" smtClean="0"/>
              <a:t>בסמלים – 400 נקודות</a:t>
            </a:r>
            <a:endParaRPr lang="he-IL" sz="6000" dirty="0"/>
          </a:p>
        </p:txBody>
      </p:sp>
      <p:sp>
        <p:nvSpPr>
          <p:cNvPr id="5" name="חץ מכופף למעלה 4">
            <a:hlinkClick r:id="rId4" action="ppaction://hlinksldjump"/>
          </p:cNvPr>
          <p:cNvSpPr/>
          <p:nvPr/>
        </p:nvSpPr>
        <p:spPr>
          <a:xfrm>
            <a:off x="11359662" y="6107723"/>
            <a:ext cx="495055" cy="457200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" name="TextBox 3"/>
          <p:cNvSpPr txBox="1"/>
          <p:nvPr/>
        </p:nvSpPr>
        <p:spPr>
          <a:xfrm>
            <a:off x="2414954" y="4994031"/>
            <a:ext cx="3587261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ctr"/>
            <a:r>
              <a:rPr lang="he-IL" dirty="0"/>
              <a:t>צריך אדם להשתדל ללמוד בסוכה כל לימוד שלומד</a:t>
            </a:r>
          </a:p>
        </p:txBody>
      </p:sp>
      <p:sp>
        <p:nvSpPr>
          <p:cNvPr id="6" name="מסגרת משופעת 5"/>
          <p:cNvSpPr/>
          <p:nvPr/>
        </p:nvSpPr>
        <p:spPr>
          <a:xfrm>
            <a:off x="2414954" y="4901808"/>
            <a:ext cx="3622430" cy="738554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800" dirty="0" smtClean="0"/>
              <a:t>לתשובה לחץ כאן</a:t>
            </a:r>
            <a:endParaRPr lang="he-IL" sz="2800" dirty="0"/>
          </a:p>
        </p:txBody>
      </p:sp>
      <p:pic>
        <p:nvPicPr>
          <p:cNvPr id="7" name="30 second timer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056098" y="4419600"/>
            <a:ext cx="2766645" cy="1556238"/>
          </a:xfrm>
          <a:prstGeom prst="rect">
            <a:avLst/>
          </a:prstGeom>
        </p:spPr>
      </p:pic>
      <p:sp>
        <p:nvSpPr>
          <p:cNvPr id="8" name="מציין מיקום תוכן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תוכן 2"/>
          <p:cNvSpPr txBox="1">
            <a:spLocks/>
          </p:cNvSpPr>
          <p:nvPr/>
        </p:nvSpPr>
        <p:spPr>
          <a:xfrm>
            <a:off x="3238500" y="1295399"/>
            <a:ext cx="8616217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he-IL" sz="9600" smtClean="0"/>
              <a:t>מדוע בתמונה אין סמל הרבנות הראשית לישראל</a:t>
            </a:r>
            <a:endParaRPr lang="he-IL" sz="5400" dirty="0"/>
          </a:p>
        </p:txBody>
      </p:sp>
      <p:pic>
        <p:nvPicPr>
          <p:cNvPr id="10" name="Picture 2" descr="הרבנות: כשר לאשכנזים בלבד - לא יוגדר כמהדרין - סרוגים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64" t="15811" r="35744"/>
          <a:stretch/>
        </p:blipFill>
        <p:spPr bwMode="auto">
          <a:xfrm>
            <a:off x="2133599" y="1535722"/>
            <a:ext cx="1714501" cy="265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088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6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8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836004" y="-216877"/>
            <a:ext cx="10018713" cy="1752599"/>
          </a:xfrm>
        </p:spPr>
        <p:txBody>
          <a:bodyPr>
            <a:normAutofit/>
          </a:bodyPr>
          <a:lstStyle/>
          <a:p>
            <a:r>
              <a:rPr lang="he-IL" sz="6000" dirty="0"/>
              <a:t>שאלה </a:t>
            </a:r>
            <a:r>
              <a:rPr lang="he-IL" sz="6000" dirty="0" smtClean="0"/>
              <a:t>בסמלים – 500 נקודות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6610350" y="1885950"/>
            <a:ext cx="5244367" cy="253365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he-IL" sz="9600" dirty="0" smtClean="0"/>
              <a:t>היכן שוכנים משרדי הרבנות בערים?</a:t>
            </a:r>
            <a:endParaRPr lang="he-IL" sz="5400" dirty="0"/>
          </a:p>
        </p:txBody>
      </p:sp>
      <p:sp>
        <p:nvSpPr>
          <p:cNvPr id="5" name="חץ מכופף למעלה 4">
            <a:hlinkClick r:id="rId4" action="ppaction://hlinksldjump"/>
          </p:cNvPr>
          <p:cNvSpPr/>
          <p:nvPr/>
        </p:nvSpPr>
        <p:spPr>
          <a:xfrm>
            <a:off x="11359662" y="6107723"/>
            <a:ext cx="495055" cy="457200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" name="TextBox 3"/>
          <p:cNvSpPr txBox="1"/>
          <p:nvPr/>
        </p:nvSpPr>
        <p:spPr>
          <a:xfrm>
            <a:off x="2414954" y="4994031"/>
            <a:ext cx="358726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ctr"/>
            <a:r>
              <a:rPr lang="he-IL" dirty="0" smtClean="0"/>
              <a:t>במועצה הדתית</a:t>
            </a:r>
            <a:endParaRPr lang="he-IL" dirty="0"/>
          </a:p>
        </p:txBody>
      </p:sp>
      <p:sp>
        <p:nvSpPr>
          <p:cNvPr id="6" name="מסגרת משופעת 5"/>
          <p:cNvSpPr/>
          <p:nvPr/>
        </p:nvSpPr>
        <p:spPr>
          <a:xfrm>
            <a:off x="2414954" y="4758837"/>
            <a:ext cx="3622430" cy="738554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800" dirty="0" smtClean="0"/>
              <a:t>לתשובה לחץ כאן</a:t>
            </a:r>
            <a:endParaRPr lang="he-IL" sz="2800" dirty="0"/>
          </a:p>
        </p:txBody>
      </p:sp>
      <p:pic>
        <p:nvPicPr>
          <p:cNvPr id="7" name="30 second timer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056098" y="4419600"/>
            <a:ext cx="2766645" cy="1556238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4884" y="929109"/>
            <a:ext cx="4762500" cy="36195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21360" y="2318577"/>
            <a:ext cx="3048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לחץ כאן לרמז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569121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6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8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836004" y="-216877"/>
            <a:ext cx="10018713" cy="1752599"/>
          </a:xfrm>
        </p:spPr>
        <p:txBody>
          <a:bodyPr>
            <a:normAutofit fontScale="90000"/>
          </a:bodyPr>
          <a:lstStyle/>
          <a:p>
            <a:r>
              <a:rPr lang="he-IL" sz="6000" dirty="0" smtClean="0"/>
              <a:t>הרבנים הראשיים – בחר רמת קושי</a:t>
            </a:r>
            <a:endParaRPr lang="he-IL" sz="6000" dirty="0"/>
          </a:p>
        </p:txBody>
      </p:sp>
      <p:sp>
        <p:nvSpPr>
          <p:cNvPr id="5" name="חץ מכופף למעלה 4">
            <a:hlinkClick r:id="rId2" action="ppaction://hlinksldjump"/>
          </p:cNvPr>
          <p:cNvSpPr/>
          <p:nvPr/>
        </p:nvSpPr>
        <p:spPr>
          <a:xfrm>
            <a:off x="11359662" y="6107723"/>
            <a:ext cx="495055" cy="457200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משושה 5">
            <a:hlinkClick r:id="rId3" action="ppaction://hlinksldjump"/>
          </p:cNvPr>
          <p:cNvSpPr/>
          <p:nvPr/>
        </p:nvSpPr>
        <p:spPr>
          <a:xfrm>
            <a:off x="8006862" y="1348154"/>
            <a:ext cx="2250831" cy="1477108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7200" dirty="0" smtClean="0"/>
              <a:t>100</a:t>
            </a:r>
            <a:endParaRPr lang="he-IL" dirty="0"/>
          </a:p>
        </p:txBody>
      </p:sp>
      <p:sp>
        <p:nvSpPr>
          <p:cNvPr id="11" name="משושה 10">
            <a:hlinkClick r:id="rId4" action="ppaction://hlinksldjump"/>
          </p:cNvPr>
          <p:cNvSpPr/>
          <p:nvPr/>
        </p:nvSpPr>
        <p:spPr>
          <a:xfrm>
            <a:off x="3845169" y="1348154"/>
            <a:ext cx="2250831" cy="1477108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7200" dirty="0" smtClean="0"/>
              <a:t>200</a:t>
            </a:r>
            <a:endParaRPr lang="he-IL" dirty="0"/>
          </a:p>
        </p:txBody>
      </p:sp>
      <p:sp>
        <p:nvSpPr>
          <p:cNvPr id="12" name="משושה 11">
            <a:hlinkClick r:id="rId5" action="ppaction://hlinksldjump"/>
          </p:cNvPr>
          <p:cNvSpPr/>
          <p:nvPr/>
        </p:nvSpPr>
        <p:spPr>
          <a:xfrm>
            <a:off x="5849815" y="2872155"/>
            <a:ext cx="2250831" cy="1477108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7200" dirty="0" smtClean="0"/>
              <a:t>300</a:t>
            </a:r>
            <a:endParaRPr lang="he-IL" dirty="0"/>
          </a:p>
        </p:txBody>
      </p:sp>
      <p:sp>
        <p:nvSpPr>
          <p:cNvPr id="13" name="משושה 12">
            <a:hlinkClick r:id="rId6" action="ppaction://hlinksldjump"/>
          </p:cNvPr>
          <p:cNvSpPr/>
          <p:nvPr/>
        </p:nvSpPr>
        <p:spPr>
          <a:xfrm>
            <a:off x="8006861" y="4402017"/>
            <a:ext cx="2250831" cy="1477108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7200" dirty="0" smtClean="0"/>
              <a:t>400</a:t>
            </a:r>
            <a:endParaRPr lang="he-IL" dirty="0"/>
          </a:p>
        </p:txBody>
      </p:sp>
      <p:sp>
        <p:nvSpPr>
          <p:cNvPr id="14" name="משושה 13">
            <a:hlinkClick r:id="rId7" action="ppaction://hlinksldjump"/>
          </p:cNvPr>
          <p:cNvSpPr/>
          <p:nvPr/>
        </p:nvSpPr>
        <p:spPr>
          <a:xfrm>
            <a:off x="3845169" y="4290647"/>
            <a:ext cx="2250831" cy="1477108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7200" dirty="0" smtClean="0"/>
              <a:t>500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160813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836004" y="-216877"/>
            <a:ext cx="10018713" cy="1752599"/>
          </a:xfrm>
        </p:spPr>
        <p:txBody>
          <a:bodyPr>
            <a:normAutofit fontScale="90000"/>
          </a:bodyPr>
          <a:lstStyle/>
          <a:p>
            <a:r>
              <a:rPr lang="he-IL" sz="6000" dirty="0" smtClean="0"/>
              <a:t>שאלה על הרבנים הראשיים </a:t>
            </a:r>
            <a:r>
              <a:rPr lang="he-IL" sz="6000" dirty="0" smtClean="0"/>
              <a:t/>
            </a:r>
            <a:br>
              <a:rPr lang="he-IL" sz="6000" dirty="0" smtClean="0"/>
            </a:br>
            <a:r>
              <a:rPr lang="he-IL" sz="6000" dirty="0" smtClean="0"/>
              <a:t>– </a:t>
            </a:r>
            <a:r>
              <a:rPr lang="he-IL" sz="6000" dirty="0" smtClean="0"/>
              <a:t>100 נקודות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836004" y="1295399"/>
            <a:ext cx="10018713" cy="31242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9600" dirty="0" smtClean="0"/>
              <a:t>מה שמו של הרב הראשי הספרדי</a:t>
            </a:r>
            <a:endParaRPr lang="he-IL" sz="5400" dirty="0"/>
          </a:p>
        </p:txBody>
      </p:sp>
      <p:sp>
        <p:nvSpPr>
          <p:cNvPr id="5" name="חץ מכופף למעלה 4">
            <a:hlinkClick r:id="rId4" action="ppaction://hlinksldjump"/>
          </p:cNvPr>
          <p:cNvSpPr/>
          <p:nvPr/>
        </p:nvSpPr>
        <p:spPr>
          <a:xfrm>
            <a:off x="11359662" y="6107723"/>
            <a:ext cx="495055" cy="457200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" name="TextBox 3"/>
          <p:cNvSpPr txBox="1"/>
          <p:nvPr/>
        </p:nvSpPr>
        <p:spPr>
          <a:xfrm>
            <a:off x="2414954" y="4994031"/>
            <a:ext cx="358726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ctr"/>
            <a:r>
              <a:rPr lang="he-IL" dirty="0" smtClean="0"/>
              <a:t>הרה"ג </a:t>
            </a:r>
            <a:r>
              <a:rPr lang="he-IL" dirty="0" err="1" smtClean="0"/>
              <a:t>הראשל"צ</a:t>
            </a:r>
            <a:r>
              <a:rPr lang="he-IL" dirty="0" smtClean="0"/>
              <a:t> יצחק יוסף </a:t>
            </a:r>
            <a:r>
              <a:rPr lang="he-IL" dirty="0" err="1" smtClean="0"/>
              <a:t>שליט"א</a:t>
            </a:r>
            <a:endParaRPr lang="he-IL" dirty="0"/>
          </a:p>
        </p:txBody>
      </p:sp>
      <p:sp>
        <p:nvSpPr>
          <p:cNvPr id="6" name="מסגרת משופעת 5"/>
          <p:cNvSpPr/>
          <p:nvPr/>
        </p:nvSpPr>
        <p:spPr>
          <a:xfrm>
            <a:off x="2379785" y="4894384"/>
            <a:ext cx="3622430" cy="738554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800" dirty="0" smtClean="0"/>
              <a:t>לתשובה לחץ כאן</a:t>
            </a:r>
            <a:endParaRPr lang="he-IL" sz="2800" dirty="0"/>
          </a:p>
        </p:txBody>
      </p:sp>
      <p:pic>
        <p:nvPicPr>
          <p:cNvPr id="7" name="30 second timer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056098" y="4419600"/>
            <a:ext cx="2766645" cy="1556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424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6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8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836004" y="-216877"/>
            <a:ext cx="10018713" cy="1752599"/>
          </a:xfrm>
        </p:spPr>
        <p:txBody>
          <a:bodyPr>
            <a:normAutofit fontScale="90000"/>
          </a:bodyPr>
          <a:lstStyle/>
          <a:p>
            <a:r>
              <a:rPr lang="he-IL" sz="6000" dirty="0"/>
              <a:t>שאלה </a:t>
            </a:r>
            <a:r>
              <a:rPr lang="he-IL" sz="6000" dirty="0" smtClean="0"/>
              <a:t>על הרבנים הראשיים </a:t>
            </a:r>
            <a:r>
              <a:rPr lang="he-IL" sz="6000" dirty="0" smtClean="0"/>
              <a:t/>
            </a:r>
            <a:br>
              <a:rPr lang="he-IL" sz="6000" dirty="0" smtClean="0"/>
            </a:br>
            <a:r>
              <a:rPr lang="he-IL" sz="6000" dirty="0" smtClean="0"/>
              <a:t>– </a:t>
            </a:r>
            <a:r>
              <a:rPr lang="he-IL" sz="6000" dirty="0" smtClean="0"/>
              <a:t>200 נקודות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836004" y="1295399"/>
            <a:ext cx="10018713" cy="31242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9600" dirty="0" smtClean="0"/>
              <a:t>מה שמו של הרב הראשי האשכנזי</a:t>
            </a:r>
            <a:endParaRPr lang="he-IL" sz="5400" dirty="0"/>
          </a:p>
        </p:txBody>
      </p:sp>
      <p:sp>
        <p:nvSpPr>
          <p:cNvPr id="5" name="חץ מכופף למעלה 4">
            <a:hlinkClick r:id="rId4" action="ppaction://hlinksldjump"/>
          </p:cNvPr>
          <p:cNvSpPr/>
          <p:nvPr/>
        </p:nvSpPr>
        <p:spPr>
          <a:xfrm>
            <a:off x="11359662" y="6107723"/>
            <a:ext cx="495055" cy="457200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" name="TextBox 3"/>
          <p:cNvSpPr txBox="1"/>
          <p:nvPr/>
        </p:nvSpPr>
        <p:spPr>
          <a:xfrm>
            <a:off x="2414954" y="4994031"/>
            <a:ext cx="358726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ctr"/>
            <a:r>
              <a:rPr lang="he-IL" dirty="0" smtClean="0"/>
              <a:t>הרה"ג דוד לאו </a:t>
            </a:r>
            <a:r>
              <a:rPr lang="he-IL" dirty="0" err="1" smtClean="0"/>
              <a:t>שליט"א</a:t>
            </a:r>
            <a:endParaRPr lang="he-IL" dirty="0"/>
          </a:p>
        </p:txBody>
      </p:sp>
      <p:sp>
        <p:nvSpPr>
          <p:cNvPr id="6" name="מסגרת משופעת 5"/>
          <p:cNvSpPr/>
          <p:nvPr/>
        </p:nvSpPr>
        <p:spPr>
          <a:xfrm>
            <a:off x="2414954" y="4837234"/>
            <a:ext cx="3622430" cy="738554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800" dirty="0" smtClean="0"/>
              <a:t>לתשובה לחץ כאן</a:t>
            </a:r>
            <a:endParaRPr lang="he-IL" sz="2800" dirty="0"/>
          </a:p>
        </p:txBody>
      </p:sp>
      <p:pic>
        <p:nvPicPr>
          <p:cNvPr id="7" name="30 second timer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056098" y="4419600"/>
            <a:ext cx="2766645" cy="1556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20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6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8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836004" y="-216877"/>
            <a:ext cx="10018713" cy="1752599"/>
          </a:xfrm>
        </p:spPr>
        <p:txBody>
          <a:bodyPr>
            <a:normAutofit fontScale="90000"/>
          </a:bodyPr>
          <a:lstStyle/>
          <a:p>
            <a:r>
              <a:rPr lang="he-IL" sz="6000" dirty="0"/>
              <a:t>שאלה </a:t>
            </a:r>
            <a:r>
              <a:rPr lang="he-IL" sz="6000" dirty="0" smtClean="0"/>
              <a:t>על הרבנים הראשיים </a:t>
            </a:r>
            <a:r>
              <a:rPr lang="he-IL" sz="6000" dirty="0" smtClean="0"/>
              <a:t/>
            </a:r>
            <a:br>
              <a:rPr lang="he-IL" sz="6000" dirty="0" smtClean="0"/>
            </a:br>
            <a:r>
              <a:rPr lang="he-IL" sz="6000" dirty="0" smtClean="0"/>
              <a:t>– </a:t>
            </a:r>
            <a:r>
              <a:rPr lang="he-IL" sz="6000" dirty="0" smtClean="0"/>
              <a:t>300 נקודות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836004" y="1295399"/>
            <a:ext cx="10018713" cy="31242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9600" dirty="0" smtClean="0"/>
              <a:t>מי היה הרב הראשי הספרדי הראשון</a:t>
            </a:r>
            <a:endParaRPr lang="he-IL" sz="5400" dirty="0"/>
          </a:p>
        </p:txBody>
      </p:sp>
      <p:sp>
        <p:nvSpPr>
          <p:cNvPr id="5" name="חץ מכופף למעלה 4">
            <a:hlinkClick r:id="rId4" action="ppaction://hlinksldjump"/>
          </p:cNvPr>
          <p:cNvSpPr/>
          <p:nvPr/>
        </p:nvSpPr>
        <p:spPr>
          <a:xfrm>
            <a:off x="11359662" y="6107723"/>
            <a:ext cx="495055" cy="457200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" name="TextBox 3"/>
          <p:cNvSpPr txBox="1"/>
          <p:nvPr/>
        </p:nvSpPr>
        <p:spPr>
          <a:xfrm>
            <a:off x="2414954" y="4994031"/>
            <a:ext cx="358726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ctr"/>
            <a:r>
              <a:rPr lang="he-IL" dirty="0" smtClean="0"/>
              <a:t>הרב יעקב מאיר</a:t>
            </a:r>
            <a:endParaRPr lang="he-IL" dirty="0"/>
          </a:p>
        </p:txBody>
      </p:sp>
      <p:sp>
        <p:nvSpPr>
          <p:cNvPr id="6" name="מסגרת משופעת 5"/>
          <p:cNvSpPr/>
          <p:nvPr/>
        </p:nvSpPr>
        <p:spPr>
          <a:xfrm>
            <a:off x="2473570" y="4909038"/>
            <a:ext cx="3622430" cy="738554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800" dirty="0" smtClean="0"/>
              <a:t>לתשובה לחץ כאן</a:t>
            </a:r>
            <a:endParaRPr lang="he-IL" sz="2800" dirty="0"/>
          </a:p>
        </p:txBody>
      </p:sp>
      <p:pic>
        <p:nvPicPr>
          <p:cNvPr id="7" name="30 second timer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056098" y="4419600"/>
            <a:ext cx="2766645" cy="1556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243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6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8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836004" y="-216877"/>
            <a:ext cx="10018713" cy="1752599"/>
          </a:xfrm>
        </p:spPr>
        <p:txBody>
          <a:bodyPr>
            <a:normAutofit fontScale="90000"/>
          </a:bodyPr>
          <a:lstStyle/>
          <a:p>
            <a:r>
              <a:rPr lang="he-IL" sz="6000" dirty="0"/>
              <a:t>שאלה </a:t>
            </a:r>
            <a:r>
              <a:rPr lang="he-IL" sz="6000" dirty="0" smtClean="0"/>
              <a:t>על הרבנים הראשיים </a:t>
            </a:r>
            <a:r>
              <a:rPr lang="he-IL" sz="6000" dirty="0" smtClean="0"/>
              <a:t/>
            </a:r>
            <a:br>
              <a:rPr lang="he-IL" sz="6000" dirty="0" smtClean="0"/>
            </a:br>
            <a:r>
              <a:rPr lang="he-IL" sz="6000" dirty="0" smtClean="0"/>
              <a:t>– </a:t>
            </a:r>
            <a:r>
              <a:rPr lang="he-IL" sz="6000" dirty="0" smtClean="0"/>
              <a:t>400 נקודות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836004" y="1295399"/>
            <a:ext cx="10018713" cy="3124201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he-IL" sz="9600" dirty="0" smtClean="0"/>
              <a:t>איזה רב היה </a:t>
            </a:r>
            <a:r>
              <a:rPr lang="he-IL" sz="9600" smtClean="0"/>
              <a:t>רב צבאי ראשי </a:t>
            </a:r>
            <a:r>
              <a:rPr lang="he-IL" sz="9600" dirty="0" smtClean="0"/>
              <a:t>לפני שנהיה הרב הראשי</a:t>
            </a:r>
            <a:endParaRPr lang="he-IL" sz="5400" dirty="0"/>
          </a:p>
        </p:txBody>
      </p:sp>
      <p:sp>
        <p:nvSpPr>
          <p:cNvPr id="5" name="חץ מכופף למעלה 4">
            <a:hlinkClick r:id="rId4" action="ppaction://hlinksldjump"/>
          </p:cNvPr>
          <p:cNvSpPr/>
          <p:nvPr/>
        </p:nvSpPr>
        <p:spPr>
          <a:xfrm>
            <a:off x="11359662" y="6107723"/>
            <a:ext cx="495055" cy="457200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" name="TextBox 3"/>
          <p:cNvSpPr txBox="1"/>
          <p:nvPr/>
        </p:nvSpPr>
        <p:spPr>
          <a:xfrm>
            <a:off x="2379786" y="4994031"/>
            <a:ext cx="362243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ctr"/>
            <a:r>
              <a:rPr lang="he-IL" sz="1400" dirty="0" smtClean="0"/>
              <a:t>הרה"ג שלמה גורן זצ"ל</a:t>
            </a:r>
            <a:endParaRPr lang="he-IL" sz="1400" dirty="0"/>
          </a:p>
        </p:txBody>
      </p:sp>
      <p:sp>
        <p:nvSpPr>
          <p:cNvPr id="6" name="מסגרת משופעת 5"/>
          <p:cNvSpPr/>
          <p:nvPr/>
        </p:nvSpPr>
        <p:spPr>
          <a:xfrm>
            <a:off x="2379786" y="4894384"/>
            <a:ext cx="3622430" cy="738554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800" dirty="0" smtClean="0"/>
              <a:t>לתשובה לחץ כאן</a:t>
            </a:r>
            <a:endParaRPr lang="he-IL" sz="2800" dirty="0"/>
          </a:p>
        </p:txBody>
      </p:sp>
      <p:pic>
        <p:nvPicPr>
          <p:cNvPr id="7" name="30 second timer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056098" y="4419600"/>
            <a:ext cx="2766645" cy="1556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97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6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8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836004" y="-216877"/>
            <a:ext cx="10018713" cy="1752599"/>
          </a:xfrm>
        </p:spPr>
        <p:txBody>
          <a:bodyPr>
            <a:normAutofit fontScale="90000"/>
          </a:bodyPr>
          <a:lstStyle/>
          <a:p>
            <a:r>
              <a:rPr lang="he-IL" sz="6000" dirty="0"/>
              <a:t>שאלה </a:t>
            </a:r>
            <a:r>
              <a:rPr lang="he-IL" sz="6000" dirty="0" smtClean="0"/>
              <a:t>על הרבנים הראשיים </a:t>
            </a:r>
            <a:r>
              <a:rPr lang="he-IL" sz="6000" dirty="0" smtClean="0"/>
              <a:t/>
            </a:r>
            <a:br>
              <a:rPr lang="he-IL" sz="6000" dirty="0" smtClean="0"/>
            </a:br>
            <a:r>
              <a:rPr lang="he-IL" sz="6000" dirty="0" smtClean="0"/>
              <a:t>– </a:t>
            </a:r>
            <a:r>
              <a:rPr lang="he-IL" sz="6000" dirty="0" smtClean="0"/>
              <a:t>500 נקודות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836004" y="1295399"/>
            <a:ext cx="10018713" cy="31242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5400" dirty="0" smtClean="0"/>
              <a:t>היכן נמצאת הרבנות הראשית כיום</a:t>
            </a:r>
            <a:endParaRPr lang="he-IL" sz="5400" dirty="0"/>
          </a:p>
        </p:txBody>
      </p:sp>
      <p:sp>
        <p:nvSpPr>
          <p:cNvPr id="5" name="חץ מכופף למעלה 4">
            <a:hlinkClick r:id="rId4" action="ppaction://hlinksldjump"/>
          </p:cNvPr>
          <p:cNvSpPr/>
          <p:nvPr/>
        </p:nvSpPr>
        <p:spPr>
          <a:xfrm>
            <a:off x="11359662" y="6107723"/>
            <a:ext cx="495055" cy="457200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" name="TextBox 3"/>
          <p:cNvSpPr txBox="1"/>
          <p:nvPr/>
        </p:nvSpPr>
        <p:spPr>
          <a:xfrm>
            <a:off x="2414954" y="4994031"/>
            <a:ext cx="3587261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ctr"/>
            <a:r>
              <a:rPr lang="he-IL" sz="1600" dirty="0" smtClean="0"/>
              <a:t>בשכונת רוממה בירושלים</a:t>
            </a:r>
            <a:endParaRPr lang="he-IL" sz="1600" dirty="0"/>
          </a:p>
        </p:txBody>
      </p:sp>
      <p:sp>
        <p:nvSpPr>
          <p:cNvPr id="6" name="מסגרת משופעת 5"/>
          <p:cNvSpPr/>
          <p:nvPr/>
        </p:nvSpPr>
        <p:spPr>
          <a:xfrm>
            <a:off x="2379785" y="4828442"/>
            <a:ext cx="3622430" cy="738554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800" dirty="0" smtClean="0"/>
              <a:t>לתשובה לחץ כאן</a:t>
            </a:r>
            <a:endParaRPr lang="he-IL" sz="2800" dirty="0"/>
          </a:p>
        </p:txBody>
      </p:sp>
      <p:pic>
        <p:nvPicPr>
          <p:cNvPr id="7" name="30 second timer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056098" y="4419600"/>
            <a:ext cx="2766645" cy="1556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203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6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8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פרלקסה">
  <a:themeElements>
    <a:clrScheme name="אוסטין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פרלקסה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פרלקסה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TM03457496[[fn=היסט]]</Template>
  <TotalTime>211</TotalTime>
  <Words>423</Words>
  <Application>Microsoft Office PowerPoint</Application>
  <PresentationFormat>מסך רחב</PresentationFormat>
  <Paragraphs>113</Paragraphs>
  <Slides>26</Slides>
  <Notes>0</Notes>
  <HiddenSlides>0</HiddenSlides>
  <MMClips>20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26</vt:i4>
      </vt:variant>
    </vt:vector>
  </HeadingPairs>
  <TitlesOfParts>
    <vt:vector size="30" baseType="lpstr">
      <vt:lpstr>Arial</vt:lpstr>
      <vt:lpstr>Corbel</vt:lpstr>
      <vt:lpstr>Miriam</vt:lpstr>
      <vt:lpstr>פרלקסה</vt:lpstr>
      <vt:lpstr>האוגר</vt:lpstr>
      <vt:lpstr>מצגת של PowerPoint‏</vt:lpstr>
      <vt:lpstr>הקמת הרה"ר – בחר רמת קושי</vt:lpstr>
      <vt:lpstr>שאלה בנושא הקמת הרה"ר  – 100 נקודות</vt:lpstr>
      <vt:lpstr>שאלה בנושא הקמת הרה"ר – 200 נקודות</vt:lpstr>
      <vt:lpstr>שאלה בנושא הקמת הרה"ר – 300 נקודות</vt:lpstr>
      <vt:lpstr>שאלה בנושא הקמת הרה"ר– 400 נקודות</vt:lpstr>
      <vt:lpstr>שאלה בנושא הקמת הרה"ר  – 500 נקודות</vt:lpstr>
      <vt:lpstr>במה עוסקת– בחר רמת קושי</vt:lpstr>
      <vt:lpstr>שאלה בנושא במה עוסקת הרה"ר – 100 נקודות</vt:lpstr>
      <vt:lpstr>שאלה בנושא במה עוסקת הרה"ר  – 200 נקודות</vt:lpstr>
      <vt:lpstr>שאלה בנושא במה עוסקת הרה"ר  – 300 נקודות</vt:lpstr>
      <vt:lpstr>שאלה בנושא במה עוסקת הרה"ר  – 400 נקודות</vt:lpstr>
      <vt:lpstr>שאלה בנושא במה עוסקת הרה"ר  – 500 נקודות</vt:lpstr>
      <vt:lpstr>נושא סמלים – בחר רמת קושי</vt:lpstr>
      <vt:lpstr>שאלה בסמלים – 100 נקודות</vt:lpstr>
      <vt:lpstr>שאלה בסמלים – 200 נקודות</vt:lpstr>
      <vt:lpstr>שאלה בסמלים – 300 נקודות</vt:lpstr>
      <vt:lpstr>שאלה בסמלים – 400 נקודות</vt:lpstr>
      <vt:lpstr>שאלה בסמלים – 500 נקודות</vt:lpstr>
      <vt:lpstr>הרבנים הראשיים – בחר רמת קושי</vt:lpstr>
      <vt:lpstr>שאלה על הרבנים הראשיים  – 100 נקודות</vt:lpstr>
      <vt:lpstr>שאלה על הרבנים הראשיים  – 200 נקודות</vt:lpstr>
      <vt:lpstr>שאלה על הרבנים הראשיים  – 300 נקודות</vt:lpstr>
      <vt:lpstr>שאלה על הרבנים הראשיים  – 400 נקודות</vt:lpstr>
      <vt:lpstr>שאלה על הרבנים הראשיים  – 500 נקודות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האוגר</dc:title>
  <dc:creator>‏‏משתמש Windows</dc:creator>
  <cp:lastModifiedBy>1</cp:lastModifiedBy>
  <cp:revision>22</cp:revision>
  <dcterms:created xsi:type="dcterms:W3CDTF">2019-06-12T18:06:04Z</dcterms:created>
  <dcterms:modified xsi:type="dcterms:W3CDTF">2020-06-22T13:14:06Z</dcterms:modified>
</cp:coreProperties>
</file>