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8" r:id="rId6"/>
    <p:sldId id="259" r:id="rId7"/>
    <p:sldId id="257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70" r:id="rId17"/>
    <p:sldId id="268" r:id="rId18"/>
    <p:sldId id="269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80" r:id="rId28"/>
    <p:sldId id="282" r:id="rId29"/>
    <p:sldId id="283" r:id="rId30"/>
    <p:sldId id="284" r:id="rId31"/>
    <p:sldId id="285" r:id="rId32"/>
    <p:sldId id="286" r:id="rId33"/>
    <p:sldId id="288" r:id="rId34"/>
    <p:sldId id="290" r:id="rId35"/>
    <p:sldId id="293" r:id="rId36"/>
    <p:sldId id="289" r:id="rId37"/>
    <p:sldId id="291" r:id="rId38"/>
    <p:sldId id="292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99"/>
    <a:srgbClr val="663300"/>
    <a:srgbClr val="FF66FF"/>
    <a:srgbClr val="FF33CC"/>
    <a:srgbClr val="00FF99"/>
    <a:srgbClr val="321900"/>
    <a:srgbClr val="A40000"/>
    <a:srgbClr val="661827"/>
    <a:srgbClr val="FF0000"/>
    <a:srgbClr val="8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08FEBD-1D25-40D8-B894-89F848A320E4}" v="1533" dt="2020-10-09T10:30:29.1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>
        <p:scale>
          <a:sx n="54" d="100"/>
          <a:sy n="54" d="100"/>
        </p:scale>
        <p:origin x="60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1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r" defTabSz="914400" rtl="1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r" defTabSz="914400" rtl="1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r" defTabSz="914400" rtl="1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r" defTabSz="914400" rtl="1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r" defTabSz="914400" rtl="1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r" defTabSz="914400" rtl="1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r" defTabSz="914400" rtl="1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r" defTabSz="914400" rtl="1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r" defTabSz="914400" rtl="1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13" Type="http://schemas.openxmlformats.org/officeDocument/2006/relationships/image" Target="../media/image37.jpg"/><Relationship Id="rId3" Type="http://schemas.openxmlformats.org/officeDocument/2006/relationships/image" Target="../media/image27.jpg"/><Relationship Id="rId7" Type="http://schemas.openxmlformats.org/officeDocument/2006/relationships/image" Target="../media/image31.jpg"/><Relationship Id="rId12" Type="http://schemas.openxmlformats.org/officeDocument/2006/relationships/image" Target="../media/image36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11" Type="http://schemas.openxmlformats.org/officeDocument/2006/relationships/image" Target="../media/image35.jpg"/><Relationship Id="rId5" Type="http://schemas.openxmlformats.org/officeDocument/2006/relationships/image" Target="../media/image29.jpg"/><Relationship Id="rId10" Type="http://schemas.openxmlformats.org/officeDocument/2006/relationships/image" Target="../media/image34.jpg"/><Relationship Id="rId4" Type="http://schemas.openxmlformats.org/officeDocument/2006/relationships/image" Target="../media/image28.jpg"/><Relationship Id="rId9" Type="http://schemas.openxmlformats.org/officeDocument/2006/relationships/image" Target="../media/image33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39.png"/><Relationship Id="rId4" Type="http://schemas.openxmlformats.org/officeDocument/2006/relationships/image" Target="../media/image41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38.png"/><Relationship Id="rId7" Type="http://schemas.openxmlformats.org/officeDocument/2006/relationships/image" Target="../media/image21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39.png"/><Relationship Id="rId4" Type="http://schemas.openxmlformats.org/officeDocument/2006/relationships/image" Target="../media/image41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38.png"/><Relationship Id="rId7" Type="http://schemas.openxmlformats.org/officeDocument/2006/relationships/image" Target="../media/image21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39.png"/><Relationship Id="rId4" Type="http://schemas.openxmlformats.org/officeDocument/2006/relationships/image" Target="../media/image41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38.png"/><Relationship Id="rId7" Type="http://schemas.openxmlformats.org/officeDocument/2006/relationships/image" Target="../media/image21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39.png"/><Relationship Id="rId4" Type="http://schemas.openxmlformats.org/officeDocument/2006/relationships/image" Target="../media/image41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40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7" Type="http://schemas.openxmlformats.org/officeDocument/2006/relationships/image" Target="../media/image49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7.svg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svg"/><Relationship Id="rId4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68.svg"/><Relationship Id="rId3" Type="http://schemas.openxmlformats.org/officeDocument/2006/relationships/image" Target="../media/image58.svg"/><Relationship Id="rId7" Type="http://schemas.openxmlformats.org/officeDocument/2006/relationships/image" Target="../media/image62.svg"/><Relationship Id="rId12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11" Type="http://schemas.openxmlformats.org/officeDocument/2006/relationships/image" Target="../media/image66.svg"/><Relationship Id="rId5" Type="http://schemas.openxmlformats.org/officeDocument/2006/relationships/image" Target="../media/image60.svg"/><Relationship Id="rId10" Type="http://schemas.openxmlformats.org/officeDocument/2006/relationships/image" Target="../media/image53.png"/><Relationship Id="rId4" Type="http://schemas.openxmlformats.org/officeDocument/2006/relationships/image" Target="../media/image50.png"/><Relationship Id="rId9" Type="http://schemas.openxmlformats.org/officeDocument/2006/relationships/image" Target="../media/image64.svg"/><Relationship Id="rId14" Type="http://schemas.openxmlformats.org/officeDocument/2006/relationships/image" Target="../media/image69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62.svg"/><Relationship Id="rId7" Type="http://schemas.openxmlformats.org/officeDocument/2006/relationships/image" Target="../media/image58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64.svg"/><Relationship Id="rId10" Type="http://schemas.openxmlformats.org/officeDocument/2006/relationships/image" Target="../media/image72.svg"/><Relationship Id="rId4" Type="http://schemas.openxmlformats.org/officeDocument/2006/relationships/image" Target="../media/image52.png"/><Relationship Id="rId9" Type="http://schemas.openxmlformats.org/officeDocument/2006/relationships/image" Target="../media/image71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62.svg"/><Relationship Id="rId7" Type="http://schemas.openxmlformats.org/officeDocument/2006/relationships/image" Target="../media/image58.svg"/><Relationship Id="rId12" Type="http://schemas.openxmlformats.org/officeDocument/2006/relationships/image" Target="../media/image74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6.png"/><Relationship Id="rId5" Type="http://schemas.openxmlformats.org/officeDocument/2006/relationships/image" Target="../media/image64.svg"/><Relationship Id="rId10" Type="http://schemas.openxmlformats.org/officeDocument/2006/relationships/image" Target="../media/image72.svg"/><Relationship Id="rId4" Type="http://schemas.openxmlformats.org/officeDocument/2006/relationships/image" Target="../media/image52.png"/><Relationship Id="rId9" Type="http://schemas.openxmlformats.org/officeDocument/2006/relationships/image" Target="../media/image71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62.svg"/><Relationship Id="rId7" Type="http://schemas.openxmlformats.org/officeDocument/2006/relationships/image" Target="../media/image58.svg"/><Relationship Id="rId12" Type="http://schemas.openxmlformats.org/officeDocument/2006/relationships/image" Target="../media/image74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6.png"/><Relationship Id="rId5" Type="http://schemas.openxmlformats.org/officeDocument/2006/relationships/image" Target="../media/image64.svg"/><Relationship Id="rId10" Type="http://schemas.openxmlformats.org/officeDocument/2006/relationships/image" Target="../media/image72.svg"/><Relationship Id="rId4" Type="http://schemas.openxmlformats.org/officeDocument/2006/relationships/image" Target="../media/image52.png"/><Relationship Id="rId9" Type="http://schemas.openxmlformats.org/officeDocument/2006/relationships/image" Target="../media/image71.sv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62.svg"/><Relationship Id="rId7" Type="http://schemas.openxmlformats.org/officeDocument/2006/relationships/image" Target="../media/image58.svg"/><Relationship Id="rId12" Type="http://schemas.openxmlformats.org/officeDocument/2006/relationships/image" Target="../media/image74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6.png"/><Relationship Id="rId5" Type="http://schemas.openxmlformats.org/officeDocument/2006/relationships/image" Target="../media/image64.svg"/><Relationship Id="rId10" Type="http://schemas.openxmlformats.org/officeDocument/2006/relationships/image" Target="../media/image72.svg"/><Relationship Id="rId4" Type="http://schemas.openxmlformats.org/officeDocument/2006/relationships/image" Target="../media/image52.png"/><Relationship Id="rId9" Type="http://schemas.openxmlformats.org/officeDocument/2006/relationships/image" Target="../media/image71.sv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60.svg"/><Relationship Id="rId3" Type="http://schemas.openxmlformats.org/officeDocument/2006/relationships/image" Target="../media/image62.svg"/><Relationship Id="rId7" Type="http://schemas.openxmlformats.org/officeDocument/2006/relationships/image" Target="../media/image75.svg"/><Relationship Id="rId12" Type="http://schemas.openxmlformats.org/officeDocument/2006/relationships/image" Target="../media/image5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76.svg"/><Relationship Id="rId5" Type="http://schemas.openxmlformats.org/officeDocument/2006/relationships/image" Target="../media/image64.svg"/><Relationship Id="rId10" Type="http://schemas.openxmlformats.org/officeDocument/2006/relationships/image" Target="../media/image49.png"/><Relationship Id="rId4" Type="http://schemas.openxmlformats.org/officeDocument/2006/relationships/image" Target="../media/image52.png"/><Relationship Id="rId9" Type="http://schemas.openxmlformats.org/officeDocument/2006/relationships/image" Target="../media/image69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svg"/><Relationship Id="rId7" Type="http://schemas.openxmlformats.org/officeDocument/2006/relationships/image" Target="../media/image69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75.svg"/><Relationship Id="rId4" Type="http://schemas.openxmlformats.org/officeDocument/2006/relationships/image" Target="../media/image5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svg"/><Relationship Id="rId7" Type="http://schemas.openxmlformats.org/officeDocument/2006/relationships/image" Target="../media/image69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75.svg"/><Relationship Id="rId4" Type="http://schemas.openxmlformats.org/officeDocument/2006/relationships/image" Target="../media/image5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svg"/><Relationship Id="rId7" Type="http://schemas.openxmlformats.org/officeDocument/2006/relationships/image" Target="../media/image69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75.svg"/><Relationship Id="rId4" Type="http://schemas.openxmlformats.org/officeDocument/2006/relationships/image" Target="../media/image5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svg"/><Relationship Id="rId7" Type="http://schemas.openxmlformats.org/officeDocument/2006/relationships/image" Target="../media/image69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75.svg"/><Relationship Id="rId4" Type="http://schemas.openxmlformats.org/officeDocument/2006/relationships/image" Target="../media/image5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svg"/><Relationship Id="rId7" Type="http://schemas.openxmlformats.org/officeDocument/2006/relationships/image" Target="../media/image69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75.svg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96BEBC9-1BC6-4D0C-BF07-919E33688E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sz="11500" dirty="0"/>
              <a:t>פָּרָשַׁת בְּרֵאשִׁית</a:t>
            </a:r>
            <a:endParaRPr lang="en-US" sz="11500" dirty="0"/>
          </a:p>
        </p:txBody>
      </p:sp>
      <p:pic>
        <p:nvPicPr>
          <p:cNvPr id="1026" name="Picture 2" descr="כדור הארץ - גלובוס">
            <a:extLst>
              <a:ext uri="{FF2B5EF4-FFF2-40B4-BE49-F238E27FC236}">
                <a16:creationId xmlns:a16="http://schemas.microsoft.com/office/drawing/2014/main" id="{CAA67ED8-66D4-40AD-A888-C8D3FAEE4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068417"/>
            <a:ext cx="2789583" cy="2789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0D28D252-CE59-4C91-9299-FB7822ED8DD0}"/>
              </a:ext>
            </a:extLst>
          </p:cNvPr>
          <p:cNvSpPr txBox="1"/>
          <p:nvPr/>
        </p:nvSpPr>
        <p:spPr>
          <a:xfrm>
            <a:off x="10854581" y="719007"/>
            <a:ext cx="795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b="1" dirty="0"/>
              <a:t>בס"ד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02070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ABA7F3F-D56F-4C06-84AC-03FC83B064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8">
            <a:extLst>
              <a:ext uri="{FF2B5EF4-FFF2-40B4-BE49-F238E27FC236}">
                <a16:creationId xmlns:a16="http://schemas.microsoft.com/office/drawing/2014/main" id="{715374B5-D7C8-4AA9-BE65-DB7A0CA9B4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C73A7452-ED0F-4903-A620-8D103E556CA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F6A3F6CE-D581-4C37-8822-4F4A68325EF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2" name="כותרת 1">
            <a:extLst>
              <a:ext uri="{FF2B5EF4-FFF2-40B4-BE49-F238E27FC236}">
                <a16:creationId xmlns:a16="http://schemas.microsoft.com/office/drawing/2014/main" id="{D96BEBC9-1BC6-4D0C-BF07-919E33688E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>
            <a:noAutofit/>
          </a:bodyPr>
          <a:lstStyle/>
          <a:p>
            <a:r>
              <a:rPr lang="he-IL" sz="10300" dirty="0"/>
              <a:t>בְּרִיאַת הָעוֹלָם</a:t>
            </a:r>
            <a:endParaRPr lang="en-US" sz="10300" dirty="0"/>
          </a:p>
        </p:txBody>
      </p:sp>
    </p:spTree>
    <p:extLst>
      <p:ext uri="{BB962C8B-B14F-4D97-AF65-F5344CB8AC3E}">
        <p14:creationId xmlns:p14="http://schemas.microsoft.com/office/powerpoint/2010/main" val="8824662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72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73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CB73C468-D875-4A8E-A540-E43BF8232D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E7E72132-EA3E-461C-B2A9-89CFD8AB7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4759" y="634028"/>
            <a:ext cx="4717639" cy="3359748"/>
          </a:xfr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Autofit/>
          </a:bodyPr>
          <a:lstStyle/>
          <a:p>
            <a:pPr algn="ctr" rtl="1"/>
            <a:r>
              <a:rPr lang="he-IL" sz="4000" dirty="0"/>
              <a:t>"בְּרֵאשִׁית בָּרָא </a:t>
            </a:r>
            <a:r>
              <a:rPr lang="he-IL" sz="4000" dirty="0" err="1"/>
              <a:t>אֱלֹקִים</a:t>
            </a:r>
            <a:r>
              <a:rPr lang="he-IL" sz="4000" dirty="0"/>
              <a:t> </a:t>
            </a:r>
            <a:br>
              <a:rPr lang="he-IL" sz="4000" dirty="0"/>
            </a:br>
            <a:r>
              <a:rPr lang="he-IL" sz="4000" dirty="0"/>
              <a:t>אֵת הַשָּׁמַיִם וְאֵת הָאָרֶץ.</a:t>
            </a:r>
            <a:br>
              <a:rPr lang="he-IL" sz="4000" dirty="0"/>
            </a:br>
            <a:r>
              <a:rPr lang="he-IL" sz="4000" dirty="0"/>
              <a:t>וְהָאָרֶץ </a:t>
            </a:r>
            <a:r>
              <a:rPr lang="he-IL" sz="4000" dirty="0" err="1"/>
              <a:t>הָיְתָה</a:t>
            </a:r>
            <a:r>
              <a:rPr lang="he-IL" sz="4000" dirty="0"/>
              <a:t> תֹהוּ וָבֹהוּ וְחֹשֶׁךְ עַל פְּנֵי תְהוֹם </a:t>
            </a:r>
            <a:br>
              <a:rPr lang="he-IL" sz="4000" dirty="0"/>
            </a:br>
            <a:r>
              <a:rPr lang="he-IL" sz="4000" dirty="0"/>
              <a:t>וְרוּחַ </a:t>
            </a:r>
            <a:r>
              <a:rPr lang="he-IL" sz="4000" dirty="0" err="1"/>
              <a:t>אֱלֹהִים</a:t>
            </a:r>
            <a:r>
              <a:rPr lang="he-IL" sz="4000" dirty="0"/>
              <a:t> מְרַחֶפֶת </a:t>
            </a:r>
            <a:br>
              <a:rPr lang="he-IL" sz="4000" dirty="0"/>
            </a:br>
            <a:r>
              <a:rPr lang="he-IL" sz="4000" dirty="0"/>
              <a:t>עַל פְּנֵי הַמָּיִם."</a:t>
            </a:r>
            <a:endParaRPr lang="en-US" sz="4000" dirty="0"/>
          </a:p>
        </p:txBody>
      </p:sp>
      <p:sp>
        <p:nvSpPr>
          <p:cNvPr id="77" name="Freeform 6">
            <a:extLst>
              <a:ext uri="{FF2B5EF4-FFF2-40B4-BE49-F238E27FC236}">
                <a16:creationId xmlns:a16="http://schemas.microsoft.com/office/drawing/2014/main" id="{B4734F2F-19FC-4D35-9BDE-5CEAD57D9B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27878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9" name="Freeform 6">
            <a:extLst>
              <a:ext uri="{FF2B5EF4-FFF2-40B4-BE49-F238E27FC236}">
                <a16:creationId xmlns:a16="http://schemas.microsoft.com/office/drawing/2014/main" id="{D97A8A26-FD96-4968-A34A-727382AC7E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608D1359-4FE8-4922-A276-99BEB4024922}"/>
              </a:ext>
            </a:extLst>
          </p:cNvPr>
          <p:cNvSpPr/>
          <p:nvPr/>
        </p:nvSpPr>
        <p:spPr>
          <a:xfrm>
            <a:off x="6638340" y="4178336"/>
            <a:ext cx="521821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לִפְנֵי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שֶׁה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'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בָּ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רָא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אֶת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הָעוֹלָם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he-I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הוּא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הָיָה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לְבַד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אֲפִלּו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ּ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מַלְאָכִים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לֹא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הָיו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ּ.</a:t>
            </a:r>
            <a:endParaRPr lang="he-I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בַּ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הַתְחָלָה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ה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'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בָּ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רָא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מַיִם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, אֲוִיר,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אֲדָמָה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וְאֵש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ׁ.</a:t>
            </a:r>
          </a:p>
          <a:p>
            <a:pPr algn="ctr" rtl="1"/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רַק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רוּח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ַ ה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' -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כִּסֵּא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הַכ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ָּ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בוֹד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רִחֵף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עָף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כְּ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מו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ֹ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צִפּוֹר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מֵעַל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הַמ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ַּ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יִם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הָעֲמֻק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ִּ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ים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3" name="Picture 2" descr="×ª××× × ×§×©××¨×">
            <a:extLst>
              <a:ext uri="{FF2B5EF4-FFF2-40B4-BE49-F238E27FC236}">
                <a16:creationId xmlns:a16="http://schemas.microsoft.com/office/drawing/2014/main" id="{760180CD-286A-41E3-A3A5-5167F7FFC2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16384" y="1351722"/>
            <a:ext cx="4320035" cy="4408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8633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72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73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CB73C468-D875-4A8E-A540-E43BF8232D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E7E72132-EA3E-461C-B2A9-89CFD8AB7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2709" y="634028"/>
            <a:ext cx="4590128" cy="2782456"/>
          </a:xfr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Autofit/>
          </a:bodyPr>
          <a:lstStyle/>
          <a:p>
            <a:pPr algn="ctr" rtl="1"/>
            <a:r>
              <a:rPr lang="he-IL" sz="3200" dirty="0"/>
              <a:t>"</a:t>
            </a:r>
            <a:r>
              <a:rPr lang="he-IL" sz="4000" dirty="0"/>
              <a:t>וַיֹּאמֶר </a:t>
            </a:r>
            <a:r>
              <a:rPr lang="he-IL" sz="4000" dirty="0" err="1"/>
              <a:t>אֱלֹקִים</a:t>
            </a:r>
            <a:r>
              <a:rPr lang="he-IL" sz="4000" dirty="0"/>
              <a:t> </a:t>
            </a:r>
            <a:br>
              <a:rPr lang="he-IL" sz="4000" dirty="0"/>
            </a:br>
            <a:r>
              <a:rPr lang="he-IL" sz="4000" dirty="0"/>
              <a:t>יְהִי אוֹר וַיְהִי אוֹר. </a:t>
            </a:r>
            <a:br>
              <a:rPr lang="he-IL" sz="4000" dirty="0"/>
            </a:br>
            <a:r>
              <a:rPr lang="he-IL" sz="4000" dirty="0"/>
              <a:t>וַיַּרְא </a:t>
            </a:r>
            <a:r>
              <a:rPr lang="he-IL" sz="4000" dirty="0" err="1"/>
              <a:t>אֱלֹקִים</a:t>
            </a:r>
            <a:r>
              <a:rPr lang="he-IL" sz="4000" dirty="0"/>
              <a:t> אֶת הָאוֹר</a:t>
            </a:r>
            <a:br>
              <a:rPr lang="he-IL" sz="4000" dirty="0"/>
            </a:br>
            <a:r>
              <a:rPr lang="he-IL" sz="4000" dirty="0"/>
              <a:t> כִּי טוֹב וַיַּבְדֵּל </a:t>
            </a:r>
            <a:r>
              <a:rPr lang="he-IL" sz="4000" dirty="0" err="1"/>
              <a:t>אֱלֹקִים</a:t>
            </a:r>
            <a:r>
              <a:rPr lang="he-IL" sz="4000" dirty="0"/>
              <a:t> </a:t>
            </a:r>
            <a:br>
              <a:rPr lang="he-IL" sz="4000" dirty="0"/>
            </a:br>
            <a:r>
              <a:rPr lang="he-IL" sz="4000" dirty="0"/>
              <a:t>בֵּין הָאוֹר וּבֵין הַחֹשֶׁךְ.</a:t>
            </a:r>
            <a:r>
              <a:rPr lang="he-IL" sz="3200" dirty="0"/>
              <a:t>"</a:t>
            </a:r>
            <a:endParaRPr lang="en-US" sz="2000" cap="all" dirty="0">
              <a:cs typeface="Guttman Hatzvi" panose="02010401010101010101" pitchFamily="2" charset="-79"/>
            </a:endParaRPr>
          </a:p>
        </p:txBody>
      </p:sp>
      <p:sp>
        <p:nvSpPr>
          <p:cNvPr id="77" name="Freeform 6">
            <a:extLst>
              <a:ext uri="{FF2B5EF4-FFF2-40B4-BE49-F238E27FC236}">
                <a16:creationId xmlns:a16="http://schemas.microsoft.com/office/drawing/2014/main" id="{B4734F2F-19FC-4D35-9BDE-5CEAD57D9B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27878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9" name="Freeform 6">
            <a:extLst>
              <a:ext uri="{FF2B5EF4-FFF2-40B4-BE49-F238E27FC236}">
                <a16:creationId xmlns:a16="http://schemas.microsoft.com/office/drawing/2014/main" id="{D97A8A26-FD96-4968-A34A-727382AC7E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608D1359-4FE8-4922-A276-99BEB4024922}"/>
              </a:ext>
            </a:extLst>
          </p:cNvPr>
          <p:cNvSpPr/>
          <p:nvPr/>
        </p:nvSpPr>
        <p:spPr>
          <a:xfrm>
            <a:off x="6888626" y="3529007"/>
            <a:ext cx="471763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בַּיּוֹם הָרִאשׁוֹן ה' בָּרָא אוֹר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מְיֻחָד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הָאוֹר וְהַחֹשֶׁךְ הָיוּ בַּהַתְחָלָה מְעֻרְבָּבִים בְּיַחַד.</a:t>
            </a:r>
          </a:p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ה' חִלֵּק שֶׁהָאוֹר יִהְיֶה בַּיּוֹם</a:t>
            </a:r>
          </a:p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וְהַחֹשֶׁךְ בַּלַּיְלָה. </a:t>
            </a:r>
          </a:p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לָאוֹר קָרָא יוֹם וְלַחֹשֶׁךְ לַיְלָה.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2" descr="×ª××× × ×§×©××¨×">
            <a:extLst>
              <a:ext uri="{FF2B5EF4-FFF2-40B4-BE49-F238E27FC236}">
                <a16:creationId xmlns:a16="http://schemas.microsoft.com/office/drawing/2014/main" id="{B321A010-3861-484F-878B-4E3A86E10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072" y="1372680"/>
            <a:ext cx="4050176" cy="205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×ª××¦××ª ×ª××× × ×¢×××¨ âªdarkâ¬â">
            <a:extLst>
              <a:ext uri="{FF2B5EF4-FFF2-40B4-BE49-F238E27FC236}">
                <a16:creationId xmlns:a16="http://schemas.microsoft.com/office/drawing/2014/main" id="{505FA7A5-EA12-407B-80D1-19B564F2F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610" y="3746438"/>
            <a:ext cx="4033638" cy="205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3BC6D1DE-5B6B-4181-8325-C12491E55446}"/>
              </a:ext>
            </a:extLst>
          </p:cNvPr>
          <p:cNvSpPr/>
          <p:nvPr/>
        </p:nvSpPr>
        <p:spPr>
          <a:xfrm>
            <a:off x="2856243" y="1677541"/>
            <a:ext cx="1308371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8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יוֹם</a:t>
            </a:r>
            <a:endParaRPr lang="en-US" sz="8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6" name="מלבן 15">
            <a:extLst>
              <a:ext uri="{FF2B5EF4-FFF2-40B4-BE49-F238E27FC236}">
                <a16:creationId xmlns:a16="http://schemas.microsoft.com/office/drawing/2014/main" id="{B702800C-8338-4CD3-BA1E-A82305C34904}"/>
              </a:ext>
            </a:extLst>
          </p:cNvPr>
          <p:cNvSpPr/>
          <p:nvPr/>
        </p:nvSpPr>
        <p:spPr>
          <a:xfrm>
            <a:off x="2497169" y="4057211"/>
            <a:ext cx="202651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8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לַיְלָה</a:t>
            </a:r>
            <a:endParaRPr lang="en-US" sz="8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802D2411-440F-4349-A609-EAD445D3DD9D}"/>
              </a:ext>
            </a:extLst>
          </p:cNvPr>
          <p:cNvSpPr/>
          <p:nvPr/>
        </p:nvSpPr>
        <p:spPr>
          <a:xfrm>
            <a:off x="4039130" y="413649"/>
            <a:ext cx="226376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 err="1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יוֹם</a:t>
            </a:r>
            <a:r>
              <a:rPr lang="en-US" sz="480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4800" dirty="0" err="1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רִאשׁוֹן</a:t>
            </a:r>
            <a:endParaRPr lang="en-US" sz="4800" dirty="0">
              <a:ln w="22225">
                <a:solidFill>
                  <a:schemeClr val="tx1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81240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72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73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CB73C468-D875-4A8E-A540-E43BF8232D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E7E72132-EA3E-461C-B2A9-89CFD8AB7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2709" y="634028"/>
            <a:ext cx="4590128" cy="2782456"/>
          </a:xfr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Autofit/>
          </a:bodyPr>
          <a:lstStyle/>
          <a:p>
            <a:pPr algn="ctr" rtl="1"/>
            <a:r>
              <a:rPr lang="he-IL" sz="3200" dirty="0"/>
              <a:t>"</a:t>
            </a:r>
            <a:r>
              <a:rPr lang="he-IL" sz="4000" dirty="0"/>
              <a:t>וַיֹּאמֶר </a:t>
            </a:r>
            <a:r>
              <a:rPr lang="he-IL" sz="4000" dirty="0" err="1"/>
              <a:t>אֱלֹקִים</a:t>
            </a:r>
            <a:r>
              <a:rPr lang="he-IL" sz="4000" dirty="0"/>
              <a:t> </a:t>
            </a:r>
            <a:br>
              <a:rPr lang="he-IL" sz="4000" dirty="0"/>
            </a:br>
            <a:r>
              <a:rPr lang="he-IL" sz="4000" dirty="0"/>
              <a:t>יְהִי רָקִיעַ בְּתוֹךְ הַמָּיִם </a:t>
            </a:r>
            <a:br>
              <a:rPr lang="he-IL" sz="4000" dirty="0"/>
            </a:br>
            <a:r>
              <a:rPr lang="he-IL" sz="4000" dirty="0"/>
              <a:t>וִיהִי מַבְדִּיל בֵּין מַיִם לָמָיִם. וַיִּקְרָא </a:t>
            </a:r>
            <a:r>
              <a:rPr lang="he-IL" sz="4000" dirty="0" err="1"/>
              <a:t>אֱלֹקִים</a:t>
            </a:r>
            <a:r>
              <a:rPr lang="he-IL" sz="4000" dirty="0"/>
              <a:t> </a:t>
            </a:r>
            <a:br>
              <a:rPr lang="he-IL" sz="4000" dirty="0"/>
            </a:br>
            <a:r>
              <a:rPr lang="he-IL" sz="4000" dirty="0"/>
              <a:t>לָרָקִיעַ שָׁמָיִם."</a:t>
            </a:r>
            <a:endParaRPr lang="en-US" sz="4000" dirty="0"/>
          </a:p>
        </p:txBody>
      </p:sp>
      <p:sp>
        <p:nvSpPr>
          <p:cNvPr id="77" name="Freeform 6">
            <a:extLst>
              <a:ext uri="{FF2B5EF4-FFF2-40B4-BE49-F238E27FC236}">
                <a16:creationId xmlns:a16="http://schemas.microsoft.com/office/drawing/2014/main" id="{B4734F2F-19FC-4D35-9BDE-5CEAD57D9B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27878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9" name="Freeform 6">
            <a:extLst>
              <a:ext uri="{FF2B5EF4-FFF2-40B4-BE49-F238E27FC236}">
                <a16:creationId xmlns:a16="http://schemas.microsoft.com/office/drawing/2014/main" id="{D97A8A26-FD96-4968-A34A-727382AC7E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608D1359-4FE8-4922-A276-99BEB4024922}"/>
              </a:ext>
            </a:extLst>
          </p:cNvPr>
          <p:cNvSpPr/>
          <p:nvPr/>
        </p:nvSpPr>
        <p:spPr>
          <a:xfrm>
            <a:off x="6888626" y="3529007"/>
            <a:ext cx="471763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בַּהַתְחָלָה כָּל הַמַּיִם הָיוּ בְּמָקוֹם אֶחָד.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הַכֹּל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הָיָה עַל הָאֲדָמָה </a:t>
            </a:r>
          </a:p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וְלָכֵן הָיוּ מְאֹד עֲמֻקִּים. </a:t>
            </a:r>
          </a:p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ה' חִלֵּק אֶת הַמַּיִם לְ-2: </a:t>
            </a:r>
          </a:p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מַיִם עֶלְיוֹנִים וּמַיִם תַּחְתּוֹנִים </a:t>
            </a:r>
          </a:p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וּבָאֶמְצַע תָּלָה אֶת הַשָּׁמַיִם. </a:t>
            </a:r>
          </a:p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בְּיוֹם שֵׁנִי ה' בָּרָא גַּם אֶת הַמַּלְאָכִים.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2" descr="×ª××× × ×§×©××¨×">
            <a:extLst>
              <a:ext uri="{FF2B5EF4-FFF2-40B4-BE49-F238E27FC236}">
                <a16:creationId xmlns:a16="http://schemas.microsoft.com/office/drawing/2014/main" id="{02EF65E3-F06E-4479-8666-4798F84A8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710" y="1354239"/>
            <a:ext cx="4235707" cy="4432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3BC6D1DE-5B6B-4181-8325-C12491E55446}"/>
              </a:ext>
            </a:extLst>
          </p:cNvPr>
          <p:cNvSpPr/>
          <p:nvPr/>
        </p:nvSpPr>
        <p:spPr>
          <a:xfrm>
            <a:off x="2294222" y="2225438"/>
            <a:ext cx="237116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8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</a:rPr>
              <a:t>שָׁמַיִם</a:t>
            </a:r>
            <a:endParaRPr lang="en-US" sz="8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802D2411-440F-4349-A609-EAD445D3DD9D}"/>
              </a:ext>
            </a:extLst>
          </p:cNvPr>
          <p:cNvSpPr/>
          <p:nvPr/>
        </p:nvSpPr>
        <p:spPr>
          <a:xfrm>
            <a:off x="4431866" y="438933"/>
            <a:ext cx="187102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 err="1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יוֹם</a:t>
            </a:r>
            <a:r>
              <a:rPr lang="en-US" sz="480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he-IL" sz="480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</a:rPr>
              <a:t> שֵׁנִי</a:t>
            </a:r>
            <a:endParaRPr lang="en-US" sz="4800" dirty="0">
              <a:ln w="22225">
                <a:solidFill>
                  <a:schemeClr val="tx1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67447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72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73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CB73C468-D875-4A8E-A540-E43BF8232D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E7E72132-EA3E-461C-B2A9-89CFD8AB7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6744" y="625389"/>
            <a:ext cx="4916751" cy="2782456"/>
          </a:xfr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Autofit/>
          </a:bodyPr>
          <a:lstStyle/>
          <a:p>
            <a:pPr algn="ctr" rtl="1"/>
            <a:r>
              <a:rPr lang="he-IL" sz="4000" dirty="0"/>
              <a:t>"וַיֹּאמֶר </a:t>
            </a:r>
            <a:r>
              <a:rPr lang="he-IL" sz="4000" dirty="0" err="1"/>
              <a:t>אֱלֹקִים</a:t>
            </a:r>
            <a:r>
              <a:rPr lang="he-IL" sz="4000" dirty="0"/>
              <a:t> יִקָּווּ הַמַּיִם מִתַּחַת הַשָּׁמַיִם אֶל מָקוֹם אֶחָד וְתֵרָאֶה הַיַּבָּשָׁה.</a:t>
            </a:r>
            <a:br>
              <a:rPr lang="he-IL" sz="4000" dirty="0"/>
            </a:br>
            <a:r>
              <a:rPr lang="he-IL" sz="4000" dirty="0"/>
              <a:t>וַיִּקְרָא </a:t>
            </a:r>
            <a:r>
              <a:rPr lang="he-IL" sz="4000" dirty="0" err="1"/>
              <a:t>אֱלֹהִים</a:t>
            </a:r>
            <a:r>
              <a:rPr lang="he-IL" sz="4000" dirty="0"/>
              <a:t> לַיַּבָּשָׁה אֶרֶץ </a:t>
            </a:r>
            <a:r>
              <a:rPr lang="he-IL" sz="4000" dirty="0" err="1"/>
              <a:t>וּלְמִקְוֵה</a:t>
            </a:r>
            <a:r>
              <a:rPr lang="he-IL" sz="4000" dirty="0"/>
              <a:t> הַמַּיִם קָרָא יַמִּים".</a:t>
            </a:r>
            <a:endParaRPr lang="en-US" sz="4000" dirty="0"/>
          </a:p>
        </p:txBody>
      </p:sp>
      <p:sp>
        <p:nvSpPr>
          <p:cNvPr id="77" name="Freeform 6">
            <a:extLst>
              <a:ext uri="{FF2B5EF4-FFF2-40B4-BE49-F238E27FC236}">
                <a16:creationId xmlns:a16="http://schemas.microsoft.com/office/drawing/2014/main" id="{B4734F2F-19FC-4D35-9BDE-5CEAD57D9B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27878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9" name="Freeform 6">
            <a:extLst>
              <a:ext uri="{FF2B5EF4-FFF2-40B4-BE49-F238E27FC236}">
                <a16:creationId xmlns:a16="http://schemas.microsoft.com/office/drawing/2014/main" id="{D97A8A26-FD96-4968-A34A-727382AC7E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608D1359-4FE8-4922-A276-99BEB4024922}"/>
              </a:ext>
            </a:extLst>
          </p:cNvPr>
          <p:cNvSpPr/>
          <p:nvPr/>
        </p:nvSpPr>
        <p:spPr>
          <a:xfrm>
            <a:off x="6529929" y="3582970"/>
            <a:ext cx="523038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בִּתְחִלַּת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יוֹם שְׁלִישִׁי ה' גָּמַר אֶת הַמְּלָאכָה שֶׁל הַיּוֹם הַשֵּׁנִי וְהִפְרִיד בֵּין הַיָּם וְהַיַּבָּשָׁה.</a:t>
            </a:r>
          </a:p>
          <a:p>
            <a:pPr algn="ctr" rtl="1"/>
            <a:endParaRPr lang="he-I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בַּיּוֹם הַשְּׁלִישִׁי ה' אָסַף אֶת כָּל הַמַּיִם שֶׁמִּתַּחַת לַשָּׁמַיִם לַמָּקוֹם שֶׁלָּהֶם – לַיָּם.</a:t>
            </a:r>
          </a:p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לַאֲדָמָה הַיְּבֵשָׁה קָרָא אֶרֶץ וְלַמָּקוֹם שֶׁהִתְאַסְּפוּ הַמַּיִם קָרָא יָמִים.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802D2411-440F-4349-A609-EAD445D3DD9D}"/>
              </a:ext>
            </a:extLst>
          </p:cNvPr>
          <p:cNvSpPr/>
          <p:nvPr/>
        </p:nvSpPr>
        <p:spPr>
          <a:xfrm>
            <a:off x="3954171" y="393460"/>
            <a:ext cx="234872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 err="1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יוֹם</a:t>
            </a:r>
            <a:r>
              <a:rPr lang="en-US" sz="480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he-IL" sz="480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</a:rPr>
              <a:t>שְׁלִישִׁי</a:t>
            </a:r>
            <a:endParaRPr lang="en-US" sz="4800" dirty="0">
              <a:ln w="22225">
                <a:solidFill>
                  <a:schemeClr val="tx1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3" name="Picture 2" descr="×ª××¦××ª ×ª××× × ×¢×××¨ âªSEA EARTHâ¬â">
            <a:extLst>
              <a:ext uri="{FF2B5EF4-FFF2-40B4-BE49-F238E27FC236}">
                <a16:creationId xmlns:a16="http://schemas.microsoft.com/office/drawing/2014/main" id="{16D59332-FE34-4EDC-B337-1F8501B9CA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69" b="6156"/>
          <a:stretch/>
        </p:blipFill>
        <p:spPr bwMode="auto">
          <a:xfrm>
            <a:off x="1399770" y="1334898"/>
            <a:ext cx="4205623" cy="436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מלבן 13">
            <a:extLst>
              <a:ext uri="{FF2B5EF4-FFF2-40B4-BE49-F238E27FC236}">
                <a16:creationId xmlns:a16="http://schemas.microsoft.com/office/drawing/2014/main" id="{4B4327DE-E43D-4482-B006-13CC63BEE9F1}"/>
              </a:ext>
            </a:extLst>
          </p:cNvPr>
          <p:cNvSpPr/>
          <p:nvPr/>
        </p:nvSpPr>
        <p:spPr>
          <a:xfrm>
            <a:off x="3754025" y="3725212"/>
            <a:ext cx="180850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8800" dirty="0">
                <a:ln w="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אֶרֶץ</a:t>
            </a:r>
            <a:endParaRPr lang="en-US" sz="8800" dirty="0">
              <a:ln w="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6" name="מלבן 15">
            <a:extLst>
              <a:ext uri="{FF2B5EF4-FFF2-40B4-BE49-F238E27FC236}">
                <a16:creationId xmlns:a16="http://schemas.microsoft.com/office/drawing/2014/main" id="{56196201-D060-48CE-9897-875CBBBBB325}"/>
              </a:ext>
            </a:extLst>
          </p:cNvPr>
          <p:cNvSpPr/>
          <p:nvPr/>
        </p:nvSpPr>
        <p:spPr>
          <a:xfrm>
            <a:off x="1666696" y="1467663"/>
            <a:ext cx="102784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88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haroni" panose="02010803020104030203" pitchFamily="2" charset="-79"/>
              </a:rPr>
              <a:t>יָם</a:t>
            </a:r>
            <a:endParaRPr lang="en-US" sz="88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90527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72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73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CB73C468-D875-4A8E-A540-E43BF8232D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E7E72132-EA3E-461C-B2A9-89CFD8AB7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6744" y="625389"/>
            <a:ext cx="4916751" cy="2782456"/>
          </a:xfr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Autofit/>
          </a:bodyPr>
          <a:lstStyle/>
          <a:p>
            <a:pPr algn="ctr" rtl="1"/>
            <a:r>
              <a:rPr lang="he-IL" sz="4000" dirty="0"/>
              <a:t>"וַיֹּאמֶר </a:t>
            </a:r>
            <a:r>
              <a:rPr lang="he-IL" sz="4000" dirty="0" err="1"/>
              <a:t>אֱלֹקִים</a:t>
            </a:r>
            <a:r>
              <a:rPr lang="he-IL" sz="4000" dirty="0"/>
              <a:t> </a:t>
            </a:r>
            <a:br>
              <a:rPr lang="he-IL" sz="4000" dirty="0"/>
            </a:br>
            <a:r>
              <a:rPr lang="he-IL" sz="4000" dirty="0"/>
              <a:t>תַּדְשֵׁא הָאָרֶץ </a:t>
            </a:r>
            <a:br>
              <a:rPr lang="he-IL" sz="4000" dirty="0"/>
            </a:br>
            <a:r>
              <a:rPr lang="he-IL" sz="4000" dirty="0"/>
              <a:t>דֶּשֶׁא עֵשֶׂב מַזְרִיעַ זֶרַע </a:t>
            </a:r>
            <a:br>
              <a:rPr lang="he-IL" sz="4000" dirty="0"/>
            </a:br>
            <a:r>
              <a:rPr lang="he-IL" sz="4000" dirty="0"/>
              <a:t>עֵץ פְּרִי עֹשֶׂה פְּרִי לְמִינוֹ אֲשֶׁר זַרְעוֹ בוֹ עַל הָאָרֶץ".</a:t>
            </a:r>
            <a:endParaRPr lang="en-US" sz="4000" dirty="0"/>
          </a:p>
        </p:txBody>
      </p:sp>
      <p:sp>
        <p:nvSpPr>
          <p:cNvPr id="77" name="Freeform 6">
            <a:extLst>
              <a:ext uri="{FF2B5EF4-FFF2-40B4-BE49-F238E27FC236}">
                <a16:creationId xmlns:a16="http://schemas.microsoft.com/office/drawing/2014/main" id="{B4734F2F-19FC-4D35-9BDE-5CEAD57D9B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27878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9" name="Freeform 6">
            <a:extLst>
              <a:ext uri="{FF2B5EF4-FFF2-40B4-BE49-F238E27FC236}">
                <a16:creationId xmlns:a16="http://schemas.microsoft.com/office/drawing/2014/main" id="{D97A8A26-FD96-4968-A34A-727382AC7E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608D1359-4FE8-4922-A276-99BEB4024922}"/>
              </a:ext>
            </a:extLst>
          </p:cNvPr>
          <p:cNvSpPr/>
          <p:nvPr/>
        </p:nvSpPr>
        <p:spPr>
          <a:xfrm>
            <a:off x="6529929" y="3582970"/>
            <a:ext cx="523038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ה'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צִוָּה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עַל הָאֲדָמָה שֶׁתּוֹצִיא גִּדּוּלִים שֶׁהַזֶּרַע שֶׁלָּהֶם מוֹצִיא אֶת הַמִּין שֶׁלָּהֶם, שֶׁכְּשֶׁמַּכְנִיסִים אוֹתָם לָאֲדָמָה וּמַשְׁקִים יוֹצֵא מֵהֶם אוֹתוֹ צֶמַח. </a:t>
            </a:r>
          </a:p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ה'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צִוָּה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שֶׁהָאָרֶץ תְּגַדֵּל עֵצִים שְׁמִי שֶׁיִּטְעַם אֶת הָעֵץ זֶה יִהְיֶה בְּטַעַם שֶׁל הַפְּרִי. </a:t>
            </a:r>
          </a:p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(אַךְ הָאֲדָמָה לֹא עָשְׂתָה כָּךְ וְנֶעֶנְשָׁה)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802D2411-440F-4349-A609-EAD445D3DD9D}"/>
              </a:ext>
            </a:extLst>
          </p:cNvPr>
          <p:cNvSpPr/>
          <p:nvPr/>
        </p:nvSpPr>
        <p:spPr>
          <a:xfrm>
            <a:off x="3954171" y="393460"/>
            <a:ext cx="234872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 err="1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יוֹם</a:t>
            </a:r>
            <a:r>
              <a:rPr lang="en-US" sz="480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he-IL" sz="480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</a:rPr>
              <a:t>שְׁלִישִׁי</a:t>
            </a:r>
            <a:endParaRPr lang="en-US" sz="4800" dirty="0">
              <a:ln w="22225">
                <a:solidFill>
                  <a:schemeClr val="tx1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5" name="Picture 2" descr="×ª××¦××ª ×ª××× × ×¢×××¨ âªgardenâ¬â">
            <a:extLst>
              <a:ext uri="{FF2B5EF4-FFF2-40B4-BE49-F238E27FC236}">
                <a16:creationId xmlns:a16="http://schemas.microsoft.com/office/drawing/2014/main" id="{D241AE42-A454-42ED-91B1-43A385033B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7" r="27111" b="19730"/>
          <a:stretch/>
        </p:blipFill>
        <p:spPr bwMode="auto">
          <a:xfrm>
            <a:off x="1374974" y="1378497"/>
            <a:ext cx="4230420" cy="4408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032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72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73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CB73C468-D875-4A8E-A540-E43BF8232D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E7E72132-EA3E-461C-B2A9-89CFD8AB7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6744" y="625389"/>
            <a:ext cx="4916751" cy="2782456"/>
          </a:xfr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Autofit/>
          </a:bodyPr>
          <a:lstStyle/>
          <a:p>
            <a:pPr algn="ctr" rtl="1"/>
            <a:r>
              <a:rPr lang="he-IL" sz="4000" dirty="0"/>
              <a:t>"וַיֹּאמֶר </a:t>
            </a:r>
            <a:r>
              <a:rPr lang="he-IL" sz="4000" dirty="0" err="1"/>
              <a:t>אֱלֹקִים</a:t>
            </a:r>
            <a:r>
              <a:rPr lang="he-IL" sz="4000" dirty="0"/>
              <a:t> </a:t>
            </a:r>
            <a:br>
              <a:rPr lang="he-IL" sz="4000" dirty="0"/>
            </a:br>
            <a:r>
              <a:rPr lang="he-IL" sz="4000" dirty="0"/>
              <a:t>יְהִי מְאֹרֹת בִּרְקִיעַ הַשָּׁמַיִם לְהַבְדִּיל בֵּין הַיּוֹם וּבֵין הַלָּיְלָה וְהָיוּ לְאֹתֹת וּלְמוֹעֲדִים וּלְיָמִים וְשָׁנִים."</a:t>
            </a:r>
            <a:endParaRPr lang="en-US" sz="4000" dirty="0"/>
          </a:p>
        </p:txBody>
      </p:sp>
      <p:sp>
        <p:nvSpPr>
          <p:cNvPr id="77" name="Freeform 6">
            <a:extLst>
              <a:ext uri="{FF2B5EF4-FFF2-40B4-BE49-F238E27FC236}">
                <a16:creationId xmlns:a16="http://schemas.microsoft.com/office/drawing/2014/main" id="{B4734F2F-19FC-4D35-9BDE-5CEAD57D9B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27878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9" name="Freeform 6">
            <a:extLst>
              <a:ext uri="{FF2B5EF4-FFF2-40B4-BE49-F238E27FC236}">
                <a16:creationId xmlns:a16="http://schemas.microsoft.com/office/drawing/2014/main" id="{D97A8A26-FD96-4968-A34A-727382AC7E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608D1359-4FE8-4922-A276-99BEB4024922}"/>
              </a:ext>
            </a:extLst>
          </p:cNvPr>
          <p:cNvSpPr/>
          <p:nvPr/>
        </p:nvSpPr>
        <p:spPr>
          <a:xfrm>
            <a:off x="6388667" y="3678066"/>
            <a:ext cx="551290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he-IL" sz="1600" dirty="0">
                <a:latin typeface="Calibri" panose="020F0502020204030204" pitchFamily="34" charset="0"/>
                <a:cs typeface="Calibri" panose="020F0502020204030204" pitchFamily="34" charset="0"/>
              </a:rPr>
              <a:t>בַּיּוֹם הָרְבִיעִי ה' חִזֵּק אֶת הַשֶּׁמֶשׁ וְהַיָּרֵחַ וְתָלָה אוֹתָם בִּמְקוֹמָם.</a:t>
            </a:r>
          </a:p>
          <a:p>
            <a:pPr algn="ctr" rtl="1"/>
            <a:r>
              <a:rPr lang="he-IL" sz="1600" dirty="0">
                <a:latin typeface="Calibri" panose="020F0502020204030204" pitchFamily="34" charset="0"/>
                <a:cs typeface="Calibri" panose="020F0502020204030204" pitchFamily="34" charset="0"/>
              </a:rPr>
              <a:t>יֵשׁ לָהֶם כַּמָּה תַּפְקִידִים:</a:t>
            </a:r>
          </a:p>
          <a:p>
            <a:pPr algn="r" rtl="1"/>
            <a:r>
              <a:rPr lang="he-IL" sz="1600" dirty="0">
                <a:latin typeface="Calibri" panose="020F0502020204030204" pitchFamily="34" charset="0"/>
                <a:cs typeface="Calibri" panose="020F0502020204030204" pitchFamily="34" charset="0"/>
              </a:rPr>
              <a:t>1. לְהַבְדִּיל בֵּין הַיּוֹם וּבֵין הַלָּיְלָה – בַּיּוֹם מְאִירָה הַשֶּׁמֶשׁ וּבַלַּיְלָה הַיָּרֵחַ.</a:t>
            </a:r>
          </a:p>
          <a:p>
            <a:pPr algn="r" rtl="1"/>
            <a:r>
              <a:rPr lang="he-IL" sz="1600" dirty="0">
                <a:latin typeface="Calibri" panose="020F0502020204030204" pitchFamily="34" charset="0"/>
                <a:cs typeface="Calibri" panose="020F0502020204030204" pitchFamily="34" charset="0"/>
              </a:rPr>
              <a:t>2. לְאוֹתוֹת – סִימָן לָעוֹלָם. כְּשֶׂה' רוֹצֶה לְהָבִיא עֹנֶשׁ לִפְעָמִים עוֹשֶׂה סִימָן   </a:t>
            </a:r>
          </a:p>
          <a:p>
            <a:pPr algn="r" rtl="1"/>
            <a:r>
              <a:rPr lang="he-IL" sz="1600" dirty="0">
                <a:latin typeface="Calibri" panose="020F0502020204030204" pitchFamily="34" charset="0"/>
                <a:cs typeface="Calibri" panose="020F0502020204030204" pitchFamily="34" charset="0"/>
              </a:rPr>
              <a:t>    שֶׁחָסֵר מֵהָאוֹר שֶׁל הַשֶּׁמֶשׁ אוֹ שֶׁל הַיָּרֵחַ. הַסִּימָן הוּא רַק לְמִי שֶׁחוֹטֵא.</a:t>
            </a:r>
          </a:p>
          <a:p>
            <a:pPr algn="r" rtl="1"/>
            <a:r>
              <a:rPr lang="he-IL" sz="1600" dirty="0">
                <a:latin typeface="Calibri" panose="020F0502020204030204" pitchFamily="34" charset="0"/>
                <a:cs typeface="Calibri" panose="020F0502020204030204" pitchFamily="34" charset="0"/>
              </a:rPr>
              <a:t>3. לְמּוֹעֲדִים – לְפִי הַיָּרֵחַ חֲכָמִים קָבְעוּ מָתַי רֹאשׁ-חֹדֶשׁ וְכָךְ יָדְעוּ בְּדִיּוּק מָתַי  </a:t>
            </a:r>
          </a:p>
          <a:p>
            <a:pPr algn="r" rtl="1"/>
            <a:r>
              <a:rPr lang="he-IL" sz="1600" dirty="0">
                <a:latin typeface="Calibri" panose="020F0502020204030204" pitchFamily="34" charset="0"/>
                <a:cs typeface="Calibri" panose="020F0502020204030204" pitchFamily="34" charset="0"/>
              </a:rPr>
              <a:t>    כָּל חַג.</a:t>
            </a:r>
          </a:p>
          <a:p>
            <a:pPr algn="r" rtl="1"/>
            <a:r>
              <a:rPr lang="he-IL" sz="1600" dirty="0">
                <a:latin typeface="Calibri" panose="020F0502020204030204" pitchFamily="34" charset="0"/>
                <a:cs typeface="Calibri" panose="020F0502020204030204" pitchFamily="34" charset="0"/>
              </a:rPr>
              <a:t>4. לְיָמִים – בַּיוֹם שֶׁמֶשׁ וּבַלַּיְלָה יָרֵחַ – בְּיַחַד יוֹם שָׁלֵם, יְמָמָה.</a:t>
            </a:r>
          </a:p>
          <a:p>
            <a:pPr algn="r" rtl="1"/>
            <a:r>
              <a:rPr lang="he-IL" sz="1600" dirty="0">
                <a:latin typeface="Calibri" panose="020F0502020204030204" pitchFamily="34" charset="0"/>
                <a:cs typeface="Calibri" panose="020F0502020204030204" pitchFamily="34" charset="0"/>
              </a:rPr>
              <a:t>5. וְשָׁנִים – בְּמֶשֶׁךְ 365 יוֹם הַשֶּׁמֶשׁ גּוֹמֶרֶת סִיבוּב גָּדוֹל בַּשָּׁמַיִם וְנִגְמֶרֶת שָׁנָה.</a:t>
            </a:r>
          </a:p>
          <a:p>
            <a:pPr algn="r" rtl="1"/>
            <a:r>
              <a:rPr lang="he-IL" sz="1600" dirty="0">
                <a:latin typeface="Calibri" panose="020F0502020204030204" pitchFamily="34" charset="0"/>
                <a:cs typeface="Calibri" panose="020F0502020204030204" pitchFamily="34" charset="0"/>
              </a:rPr>
              <a:t>6. לִמְאוֹרוֹת – לְהָאִיר אֶת הָעוֹלָם.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802D2411-440F-4349-A609-EAD445D3DD9D}"/>
              </a:ext>
            </a:extLst>
          </p:cNvPr>
          <p:cNvSpPr/>
          <p:nvPr/>
        </p:nvSpPr>
        <p:spPr>
          <a:xfrm>
            <a:off x="4268333" y="345698"/>
            <a:ext cx="209384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 err="1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יוֹם</a:t>
            </a:r>
            <a:r>
              <a:rPr lang="en-US" sz="480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he-IL" sz="480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</a:rPr>
              <a:t>רְבִיעִי</a:t>
            </a:r>
            <a:endParaRPr lang="en-US" sz="4800" dirty="0">
              <a:ln w="22225">
                <a:solidFill>
                  <a:schemeClr val="tx1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3" name="Picture 4" descr="×ª××× × ×§×©××¨×">
            <a:extLst>
              <a:ext uri="{FF2B5EF4-FFF2-40B4-BE49-F238E27FC236}">
                <a16:creationId xmlns:a16="http://schemas.microsoft.com/office/drawing/2014/main" id="{F56AE881-C8A0-497F-A6B8-0211D4D28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724" y="1596648"/>
            <a:ext cx="4586097" cy="4081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2891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72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73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CB73C468-D875-4A8E-A540-E43BF8232D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E7E72132-EA3E-461C-B2A9-89CFD8AB7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6744" y="625389"/>
            <a:ext cx="4916751" cy="2782456"/>
          </a:xfr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Autofit/>
          </a:bodyPr>
          <a:lstStyle/>
          <a:p>
            <a:pPr algn="ctr" rtl="1"/>
            <a:r>
              <a:rPr lang="he-IL" sz="4000" dirty="0"/>
              <a:t>"וַיַּעַשׂ </a:t>
            </a:r>
            <a:r>
              <a:rPr lang="he-IL" sz="4000" dirty="0" err="1"/>
              <a:t>אֱלֹקִים</a:t>
            </a:r>
            <a:r>
              <a:rPr lang="he-IL" sz="4000" dirty="0"/>
              <a:t> אֶת שְׁנֵי </a:t>
            </a:r>
            <a:r>
              <a:rPr lang="he-IL" sz="4000" dirty="0" err="1"/>
              <a:t>הַמְּאֹרֹת</a:t>
            </a:r>
            <a:r>
              <a:rPr lang="he-IL" sz="4000" dirty="0"/>
              <a:t> הַגְּדֹלִים אֶת הַמָּאוֹר הַגָּדֹל לְמֶמְשֶׁלֶת הַיּוֹם וְאֶת הַמָּאוֹר הַקָּטֹן לְמֶמְשֶׁלֶת הַלַּיְלָה וְאֵת הַכּוֹכָבִים."</a:t>
            </a:r>
            <a:endParaRPr lang="en-US" sz="4000" dirty="0"/>
          </a:p>
        </p:txBody>
      </p:sp>
      <p:sp>
        <p:nvSpPr>
          <p:cNvPr id="77" name="Freeform 6">
            <a:extLst>
              <a:ext uri="{FF2B5EF4-FFF2-40B4-BE49-F238E27FC236}">
                <a16:creationId xmlns:a16="http://schemas.microsoft.com/office/drawing/2014/main" id="{B4734F2F-19FC-4D35-9BDE-5CEAD57D9B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27878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9" name="Freeform 6">
            <a:extLst>
              <a:ext uri="{FF2B5EF4-FFF2-40B4-BE49-F238E27FC236}">
                <a16:creationId xmlns:a16="http://schemas.microsoft.com/office/drawing/2014/main" id="{D97A8A26-FD96-4968-A34A-727382AC7E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608D1359-4FE8-4922-A276-99BEB4024922}"/>
              </a:ext>
            </a:extLst>
          </p:cNvPr>
          <p:cNvSpPr/>
          <p:nvPr/>
        </p:nvSpPr>
        <p:spPr>
          <a:xfrm>
            <a:off x="6522975" y="3794094"/>
            <a:ext cx="522089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בַּהַתְחָלָה הַשֶּׁמֶשׁ וְהַיָּרֵחַ הָיוּ בְּאוֹתוֹ גֹּדֶל. שְׁנֵיהֶם הָיוּ מְאוֹרוֹת גְּדוֹלִים. </a:t>
            </a:r>
          </a:p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אַךְ הַיָּרֵחַ הִתְלוֹנְנָה: אִי אֶפְשָׁר שֶׁשְּׁנֵי מְלָכִים יְשַׁמְּשׁוּ בְּכֶתֶר אֶחָד, </a:t>
            </a:r>
          </a:p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כְּלוֹמַר, אֵיךְ אֶפְשָׁר שֶׁהֵם יִהְיוּ בְּאוֹתוֹ גֹּדֶל </a:t>
            </a:r>
          </a:p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הֲרֵי אֲנָשִׁים לֹא יַבְדִּילוּ בֵּינֵיהֶם.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802D2411-440F-4349-A609-EAD445D3DD9D}"/>
              </a:ext>
            </a:extLst>
          </p:cNvPr>
          <p:cNvSpPr/>
          <p:nvPr/>
        </p:nvSpPr>
        <p:spPr>
          <a:xfrm>
            <a:off x="4268333" y="345698"/>
            <a:ext cx="209384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 err="1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יוֹם</a:t>
            </a:r>
            <a:r>
              <a:rPr lang="en-US" sz="480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he-IL" sz="480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</a:rPr>
              <a:t>רְבִיעִי</a:t>
            </a:r>
            <a:endParaRPr lang="en-US" sz="4800" dirty="0">
              <a:ln w="22225">
                <a:solidFill>
                  <a:schemeClr val="tx1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12" name="קבוצה 11">
            <a:extLst>
              <a:ext uri="{FF2B5EF4-FFF2-40B4-BE49-F238E27FC236}">
                <a16:creationId xmlns:a16="http://schemas.microsoft.com/office/drawing/2014/main" id="{7DD045D2-AE73-4FE2-A9F0-64FC8D731C8C}"/>
              </a:ext>
            </a:extLst>
          </p:cNvPr>
          <p:cNvGrpSpPr/>
          <p:nvPr/>
        </p:nvGrpSpPr>
        <p:grpSpPr>
          <a:xfrm>
            <a:off x="1325245" y="1363226"/>
            <a:ext cx="4298397" cy="4423759"/>
            <a:chOff x="2639859" y="2429632"/>
            <a:chExt cx="4298397" cy="4423759"/>
          </a:xfrm>
        </p:grpSpPr>
        <p:pic>
          <p:nvPicPr>
            <p:cNvPr id="14" name="Picture 6" descr="×ª××¦××ª ×ª××× × ×¢×××¨ âªsky NIGHTâ¬â">
              <a:extLst>
                <a:ext uri="{FF2B5EF4-FFF2-40B4-BE49-F238E27FC236}">
                  <a16:creationId xmlns:a16="http://schemas.microsoft.com/office/drawing/2014/main" id="{7EEB7319-F0D6-48C7-945A-9F2CCB1EB93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105"/>
            <a:stretch/>
          </p:blipFill>
          <p:spPr bwMode="auto">
            <a:xfrm>
              <a:off x="2639859" y="2429632"/>
              <a:ext cx="4298397" cy="44237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4" descr="×ª××¦××ª ×ª××× × ×¢×××¨ âªsun and moonâ¬â">
              <a:extLst>
                <a:ext uri="{FF2B5EF4-FFF2-40B4-BE49-F238E27FC236}">
                  <a16:creationId xmlns:a16="http://schemas.microsoft.com/office/drawing/2014/main" id="{E7E9DD6B-8D1A-4552-8682-77D503C98DF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957" b="95455" l="6731" r="95542">
                          <a14:foregroundMark x1="71941" y1="55628" x2="71941" y2="55628"/>
                          <a14:foregroundMark x1="95542" y1="75325" x2="95542" y2="75325"/>
                          <a14:foregroundMark x1="89073" y1="84416" x2="61364" y2="71537"/>
                          <a14:foregroundMark x1="61364" y1="71537" x2="63724" y2="65043"/>
                          <a14:foregroundMark x1="63724" y1="65043" x2="62675" y2="59416"/>
                          <a14:foregroundMark x1="66084" y1="57035" x2="66084" y2="57035"/>
                          <a14:foregroundMark x1="85140" y1="94048" x2="73077" y2="94697"/>
                          <a14:foregroundMark x1="73077" y1="94697" x2="72902" y2="95455"/>
                          <a14:foregroundMark x1="9003" y1="51515" x2="9178" y2="35281"/>
                          <a14:foregroundMark x1="9178" y1="35281" x2="10752" y2="25758"/>
                          <a14:foregroundMark x1="34528" y1="10498" x2="26748" y2="10498"/>
                          <a14:foregroundMark x1="6731" y1="35281" x2="6731" y2="42424"/>
                          <a14:foregroundMark x1="6731" y1="42424" x2="7517" y2="4469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1" t="5582" r="42384" b="30432"/>
            <a:stretch/>
          </p:blipFill>
          <p:spPr bwMode="auto">
            <a:xfrm>
              <a:off x="2864913" y="2719515"/>
              <a:ext cx="2241450" cy="2160000"/>
            </a:xfrm>
            <a:prstGeom prst="ellipse">
              <a:avLst/>
            </a:prstGeom>
            <a:noFill/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4" descr="×ª××¦××ª ×ª××× × ×¢×××¨ âªsun and moonâ¬â">
              <a:extLst>
                <a:ext uri="{FF2B5EF4-FFF2-40B4-BE49-F238E27FC236}">
                  <a16:creationId xmlns:a16="http://schemas.microsoft.com/office/drawing/2014/main" id="{E959E34A-9C18-4970-BE3D-D095F76D0FF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957" b="95455" l="6731" r="95542">
                          <a14:foregroundMark x1="71941" y1="55628" x2="71941" y2="55628"/>
                          <a14:foregroundMark x1="95542" y1="75325" x2="95542" y2="75325"/>
                          <a14:foregroundMark x1="89073" y1="84416" x2="61364" y2="71537"/>
                          <a14:foregroundMark x1="61364" y1="71537" x2="63724" y2="65043"/>
                          <a14:foregroundMark x1="63724" y1="65043" x2="62675" y2="59416"/>
                          <a14:foregroundMark x1="66084" y1="57035" x2="66084" y2="57035"/>
                          <a14:foregroundMark x1="85140" y1="94048" x2="73077" y2="94697"/>
                          <a14:foregroundMark x1="73077" y1="94697" x2="72902" y2="95455"/>
                          <a14:foregroundMark x1="9003" y1="51515" x2="9178" y2="35281"/>
                          <a14:foregroundMark x1="9178" y1="35281" x2="10752" y2="25758"/>
                          <a14:foregroundMark x1="34528" y1="10498" x2="26748" y2="10498"/>
                          <a14:foregroundMark x1="6731" y1="35281" x2="6731" y2="42424"/>
                          <a14:foregroundMark x1="6731" y1="42424" x2="7517" y2="4469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496" t="44419" r="1" b="1287"/>
            <a:stretch/>
          </p:blipFill>
          <p:spPr bwMode="auto">
            <a:xfrm>
              <a:off x="4525260" y="4563626"/>
              <a:ext cx="2241450" cy="2160000"/>
            </a:xfrm>
            <a:prstGeom prst="rect">
              <a:avLst/>
            </a:prstGeom>
            <a:noFill/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44801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72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73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CB73C468-D875-4A8E-A540-E43BF8232D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E7E72132-EA3E-461C-B2A9-89CFD8AB7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6744" y="625389"/>
            <a:ext cx="4916751" cy="2782456"/>
          </a:xfr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Autofit/>
          </a:bodyPr>
          <a:lstStyle/>
          <a:p>
            <a:pPr algn="ctr" rtl="1"/>
            <a:r>
              <a:rPr lang="he-IL" sz="4000" dirty="0"/>
              <a:t>"וַיַּעַשׂ </a:t>
            </a:r>
            <a:r>
              <a:rPr lang="he-IL" sz="4000" dirty="0" err="1"/>
              <a:t>אֱלֹקִים</a:t>
            </a:r>
            <a:r>
              <a:rPr lang="he-IL" sz="4000" dirty="0"/>
              <a:t> אֶת שְׁנֵי </a:t>
            </a:r>
            <a:r>
              <a:rPr lang="he-IL" sz="4000" dirty="0" err="1"/>
              <a:t>הַמְּאֹרֹת</a:t>
            </a:r>
            <a:r>
              <a:rPr lang="he-IL" sz="4000" dirty="0"/>
              <a:t> הַגְּדֹלִים אֶת הַמָּאוֹר הַגָּדֹל לְמֶמְשֶׁלֶת הַיּוֹם וְאֶת הַמָּאוֹר הַקָּטֹן לְמֶמְשֶׁלֶת הַלַּיְלָה וְאֵת הַכּוֹכָבִים."</a:t>
            </a:r>
            <a:endParaRPr lang="en-US" sz="4000" dirty="0"/>
          </a:p>
        </p:txBody>
      </p:sp>
      <p:sp>
        <p:nvSpPr>
          <p:cNvPr id="77" name="Freeform 6">
            <a:extLst>
              <a:ext uri="{FF2B5EF4-FFF2-40B4-BE49-F238E27FC236}">
                <a16:creationId xmlns:a16="http://schemas.microsoft.com/office/drawing/2014/main" id="{B4734F2F-19FC-4D35-9BDE-5CEAD57D9B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27878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9" name="Freeform 6">
            <a:extLst>
              <a:ext uri="{FF2B5EF4-FFF2-40B4-BE49-F238E27FC236}">
                <a16:creationId xmlns:a16="http://schemas.microsoft.com/office/drawing/2014/main" id="{D97A8A26-FD96-4968-A34A-727382AC7E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608D1359-4FE8-4922-A276-99BEB4024922}"/>
              </a:ext>
            </a:extLst>
          </p:cNvPr>
          <p:cNvSpPr/>
          <p:nvPr/>
        </p:nvSpPr>
        <p:spPr>
          <a:xfrm>
            <a:off x="6563040" y="3747449"/>
            <a:ext cx="536881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אָמַר לָהּ ה': אִם כָּךְ, אַקְטִין אוֹתָךְ </a:t>
            </a:r>
          </a:p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כְּדֵי שֶׁאֲנָשִׁים יוּכְלוּ לְהַבְדִּיל בֵּינֵיכֶם.</a:t>
            </a:r>
          </a:p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הַיָּרֵחַ הִצְטַעֲרָה שֶׁנֶּעֶנְשָׁה עַל כָּךְ שֶׁהִתְלוֹנְנָה, וְכָעֵת הִיא תִּהְיֶה יוֹתֵר קְטַנָּה. </a:t>
            </a:r>
          </a:p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אָמַר לָהּ ה': אֶתֵּן לָךְ צָבָא שֶׁל כּוֹכָבִים שֶׁיָּאִירוּ אִתָּךְ בַּלַּיְלָה.</a:t>
            </a: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802D2411-440F-4349-A609-EAD445D3DD9D}"/>
              </a:ext>
            </a:extLst>
          </p:cNvPr>
          <p:cNvSpPr/>
          <p:nvPr/>
        </p:nvSpPr>
        <p:spPr>
          <a:xfrm>
            <a:off x="4268333" y="345698"/>
            <a:ext cx="209384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 err="1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יוֹם</a:t>
            </a:r>
            <a:r>
              <a:rPr lang="en-US" sz="480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he-IL" sz="480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</a:rPr>
              <a:t>רְבִיעִי</a:t>
            </a:r>
            <a:endParaRPr lang="en-US" sz="4800" dirty="0">
              <a:ln w="22225">
                <a:solidFill>
                  <a:schemeClr val="tx1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21" name="קבוצה 20">
            <a:extLst>
              <a:ext uri="{FF2B5EF4-FFF2-40B4-BE49-F238E27FC236}">
                <a16:creationId xmlns:a16="http://schemas.microsoft.com/office/drawing/2014/main" id="{9A987078-9A62-42B0-8047-B3506D445F8D}"/>
              </a:ext>
            </a:extLst>
          </p:cNvPr>
          <p:cNvGrpSpPr/>
          <p:nvPr/>
        </p:nvGrpSpPr>
        <p:grpSpPr>
          <a:xfrm>
            <a:off x="1220571" y="3607876"/>
            <a:ext cx="4539916" cy="2181155"/>
            <a:chOff x="6909135" y="4050540"/>
            <a:chExt cx="4539916" cy="2181155"/>
          </a:xfrm>
        </p:grpSpPr>
        <p:pic>
          <p:nvPicPr>
            <p:cNvPr id="22" name="Picture 2" descr="×ª××¦××ª ×ª××× × ×¢×××¨ âªstarsâ¬â">
              <a:extLst>
                <a:ext uri="{FF2B5EF4-FFF2-40B4-BE49-F238E27FC236}">
                  <a16:creationId xmlns:a16="http://schemas.microsoft.com/office/drawing/2014/main" id="{FEB34F9D-F9A1-4900-BB4C-518549400A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9135" y="4050540"/>
              <a:ext cx="4539916" cy="21811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4" descr="×ª××¦××ª ×ª××× × ×¢×××¨ âªsun and moonâ¬â">
              <a:extLst>
                <a:ext uri="{FF2B5EF4-FFF2-40B4-BE49-F238E27FC236}">
                  <a16:creationId xmlns:a16="http://schemas.microsoft.com/office/drawing/2014/main" id="{353EBF4B-A97E-41E4-9399-19C838E8A4A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957" b="95455" l="6731" r="95542">
                          <a14:foregroundMark x1="71941" y1="55628" x2="71941" y2="55628"/>
                          <a14:foregroundMark x1="95542" y1="75325" x2="95542" y2="75325"/>
                          <a14:foregroundMark x1="89073" y1="84416" x2="61364" y2="71537"/>
                          <a14:foregroundMark x1="61364" y1="71537" x2="63724" y2="65043"/>
                          <a14:foregroundMark x1="63724" y1="65043" x2="62675" y2="59416"/>
                          <a14:foregroundMark x1="66084" y1="57035" x2="66084" y2="57035"/>
                          <a14:foregroundMark x1="85140" y1="94048" x2="73077" y2="94697"/>
                          <a14:foregroundMark x1="73077" y1="94697" x2="72902" y2="95455"/>
                          <a14:foregroundMark x1="9003" y1="51515" x2="9178" y2="35281"/>
                          <a14:foregroundMark x1="9178" y1="35281" x2="10752" y2="25758"/>
                          <a14:foregroundMark x1="34528" y1="10498" x2="26748" y2="10498"/>
                          <a14:foregroundMark x1="6731" y1="35281" x2="6731" y2="42424"/>
                          <a14:foregroundMark x1="6731" y1="42424" x2="7517" y2="4469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99" t="44419" b="1287"/>
            <a:stretch/>
          </p:blipFill>
          <p:spPr bwMode="auto">
            <a:xfrm>
              <a:off x="7778032" y="4987769"/>
              <a:ext cx="1057559" cy="999413"/>
            </a:xfrm>
            <a:prstGeom prst="rect">
              <a:avLst/>
            </a:prstGeom>
            <a:noFill/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קבוצה 23">
            <a:extLst>
              <a:ext uri="{FF2B5EF4-FFF2-40B4-BE49-F238E27FC236}">
                <a16:creationId xmlns:a16="http://schemas.microsoft.com/office/drawing/2014/main" id="{AEBB3BEB-6BE4-43F0-9890-AAB6B356649A}"/>
              </a:ext>
            </a:extLst>
          </p:cNvPr>
          <p:cNvGrpSpPr/>
          <p:nvPr/>
        </p:nvGrpSpPr>
        <p:grpSpPr>
          <a:xfrm>
            <a:off x="1220571" y="1287136"/>
            <a:ext cx="4539916" cy="2181156"/>
            <a:chOff x="628402" y="3846116"/>
            <a:chExt cx="4539916" cy="2160001"/>
          </a:xfrm>
        </p:grpSpPr>
        <p:pic>
          <p:nvPicPr>
            <p:cNvPr id="25" name="Picture 6" descr="×ª××¦××ª ×ª××× × ×¢×××¨ âªsunâ¬â">
              <a:extLst>
                <a:ext uri="{FF2B5EF4-FFF2-40B4-BE49-F238E27FC236}">
                  <a16:creationId xmlns:a16="http://schemas.microsoft.com/office/drawing/2014/main" id="{2A6BD00C-20FC-48DE-892E-29DCCFCCFC9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875"/>
            <a:stretch/>
          </p:blipFill>
          <p:spPr bwMode="auto">
            <a:xfrm>
              <a:off x="628402" y="3846116"/>
              <a:ext cx="4539916" cy="2160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4" descr="×ª××¦××ª ×ª××× × ×¢×××¨ âªsun and moonâ¬â">
              <a:extLst>
                <a:ext uri="{FF2B5EF4-FFF2-40B4-BE49-F238E27FC236}">
                  <a16:creationId xmlns:a16="http://schemas.microsoft.com/office/drawing/2014/main" id="{090E3484-9AE3-4B6A-8D26-D2E3224597B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957" b="95455" l="6731" r="95542">
                          <a14:foregroundMark x1="71941" y1="55628" x2="71941" y2="55628"/>
                          <a14:foregroundMark x1="95542" y1="75325" x2="95542" y2="75325"/>
                          <a14:foregroundMark x1="89073" y1="84416" x2="61364" y2="71537"/>
                          <a14:foregroundMark x1="61364" y1="71537" x2="63724" y2="65043"/>
                          <a14:foregroundMark x1="63724" y1="65043" x2="62675" y2="59416"/>
                          <a14:foregroundMark x1="66084" y1="57035" x2="66084" y2="57035"/>
                          <a14:foregroundMark x1="85140" y1="94048" x2="73077" y2="94697"/>
                          <a14:foregroundMark x1="73077" y1="94697" x2="72902" y2="95455"/>
                          <a14:foregroundMark x1="9003" y1="51515" x2="9178" y2="35281"/>
                          <a14:foregroundMark x1="9178" y1="35281" x2="10752" y2="25758"/>
                          <a14:foregroundMark x1="34528" y1="10498" x2="26748" y2="10498"/>
                          <a14:foregroundMark x1="6731" y1="35281" x2="6731" y2="42424"/>
                          <a14:foregroundMark x1="6731" y1="42424" x2="7517" y2="4469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1" t="5582" r="42384" b="30432"/>
            <a:stretch/>
          </p:blipFill>
          <p:spPr bwMode="auto">
            <a:xfrm>
              <a:off x="1560155" y="3968341"/>
              <a:ext cx="2074239" cy="1998865"/>
            </a:xfrm>
            <a:prstGeom prst="ellipse">
              <a:avLst/>
            </a:prstGeom>
            <a:noFill/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57985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72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73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CB73C468-D875-4A8E-A540-E43BF8232D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E7E72132-EA3E-461C-B2A9-89CFD8AB7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6744" y="625389"/>
            <a:ext cx="4916751" cy="2782456"/>
          </a:xfr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Autofit/>
          </a:bodyPr>
          <a:lstStyle/>
          <a:p>
            <a:pPr algn="ctr" rtl="1"/>
            <a:r>
              <a:rPr lang="he-IL" sz="4000" dirty="0"/>
              <a:t>"וַיִּבְרָא </a:t>
            </a:r>
            <a:r>
              <a:rPr lang="he-IL" sz="4000" dirty="0" err="1"/>
              <a:t>אֱלֹקִים</a:t>
            </a:r>
            <a:r>
              <a:rPr lang="he-IL" sz="4000" dirty="0"/>
              <a:t> </a:t>
            </a:r>
            <a:br>
              <a:rPr lang="he-IL" sz="4000" dirty="0"/>
            </a:br>
            <a:r>
              <a:rPr lang="he-IL" sz="4000" dirty="0"/>
              <a:t>אֶת </a:t>
            </a:r>
            <a:r>
              <a:rPr lang="he-IL" sz="4000" dirty="0" err="1"/>
              <a:t>הַתַּנִּינִם</a:t>
            </a:r>
            <a:r>
              <a:rPr lang="he-IL" sz="4000" dirty="0"/>
              <a:t> הַגְּדֹלִים </a:t>
            </a:r>
            <a:br>
              <a:rPr lang="he-IL" sz="4000" dirty="0"/>
            </a:br>
            <a:r>
              <a:rPr lang="he-IL" sz="4000" dirty="0"/>
              <a:t>וְאֵת כָּל נֶפֶשׁ הַחַיָּה </a:t>
            </a:r>
            <a:r>
              <a:rPr lang="he-IL" sz="4000" dirty="0" err="1"/>
              <a:t>הָרֹמֶשֶׂת</a:t>
            </a:r>
            <a:r>
              <a:rPr lang="he-IL" sz="4000" dirty="0"/>
              <a:t> </a:t>
            </a:r>
            <a:br>
              <a:rPr lang="he-IL" sz="4000" dirty="0"/>
            </a:br>
            <a:r>
              <a:rPr lang="he-IL" sz="4000" dirty="0"/>
              <a:t>אֲשֶׁר שָׁרְצוּ הַמַּיִם </a:t>
            </a:r>
            <a:r>
              <a:rPr lang="he-IL" sz="4000" dirty="0" err="1"/>
              <a:t>לְמִינֵהֶם</a:t>
            </a:r>
            <a:r>
              <a:rPr lang="he-IL" sz="4000" dirty="0"/>
              <a:t/>
            </a:r>
            <a:br>
              <a:rPr lang="he-IL" sz="4000" dirty="0"/>
            </a:br>
            <a:r>
              <a:rPr lang="he-IL" sz="4000" dirty="0"/>
              <a:t> וְאֵת כָּל עוֹף כָּנָף לְמִינֵהוּ"</a:t>
            </a:r>
            <a:endParaRPr lang="en-US" sz="4000" dirty="0"/>
          </a:p>
        </p:txBody>
      </p:sp>
      <p:sp>
        <p:nvSpPr>
          <p:cNvPr id="77" name="Freeform 6">
            <a:extLst>
              <a:ext uri="{FF2B5EF4-FFF2-40B4-BE49-F238E27FC236}">
                <a16:creationId xmlns:a16="http://schemas.microsoft.com/office/drawing/2014/main" id="{B4734F2F-19FC-4D35-9BDE-5CEAD57D9B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27878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9" name="Freeform 6">
            <a:extLst>
              <a:ext uri="{FF2B5EF4-FFF2-40B4-BE49-F238E27FC236}">
                <a16:creationId xmlns:a16="http://schemas.microsoft.com/office/drawing/2014/main" id="{D97A8A26-FD96-4968-A34A-727382AC7E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608D1359-4FE8-4922-A276-99BEB4024922}"/>
              </a:ext>
            </a:extLst>
          </p:cNvPr>
          <p:cNvSpPr/>
          <p:nvPr/>
        </p:nvSpPr>
        <p:spPr>
          <a:xfrm>
            <a:off x="6625965" y="3747449"/>
            <a:ext cx="50383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בְּיוֹם חֲמִישִׁי ה' בָּרָא:</a:t>
            </a:r>
          </a:p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מֵהַמַּיִם: שְׁרָצִים = חַיּוֹת קְטַנּוֹת. </a:t>
            </a:r>
          </a:p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כְּמוֹ: זְבוּבִים, נְמָלִים, תּוֹלָעִים וְאֶת כָּל הַדָּגִים (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אֲפִלּו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ּ גְּדוֹלִים כְּמוֹ תַּנִּינִים).</a:t>
            </a:r>
          </a:p>
          <a:p>
            <a:pPr algn="ctr" rtl="1"/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מֵהַבֹּץ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(מַיִם וְעָפָר): אֶת כָּל הָעוֹפוֹת (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אֲפִלּו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ּ הַגְּדוֹלִים).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802D2411-440F-4349-A609-EAD445D3DD9D}"/>
              </a:ext>
            </a:extLst>
          </p:cNvPr>
          <p:cNvSpPr/>
          <p:nvPr/>
        </p:nvSpPr>
        <p:spPr>
          <a:xfrm>
            <a:off x="4028526" y="472973"/>
            <a:ext cx="231505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 err="1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יוֹם</a:t>
            </a:r>
            <a:r>
              <a:rPr lang="he-IL" sz="480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he-IL" sz="480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</a:rPr>
              <a:t>חֲמִישִׁי</a:t>
            </a:r>
            <a:endParaRPr lang="en-US" sz="4800" dirty="0">
              <a:ln w="22225">
                <a:solidFill>
                  <a:schemeClr val="tx1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8" name="Picture 2" descr="×ª××¦××ª ×ª××× × ×¢×××¨ âªbirds flying in the skyâ¬â">
            <a:extLst>
              <a:ext uri="{FF2B5EF4-FFF2-40B4-BE49-F238E27FC236}">
                <a16:creationId xmlns:a16="http://schemas.microsoft.com/office/drawing/2014/main" id="{A1939B56-3910-4456-B695-9F2A0ACF20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04"/>
          <a:stretch/>
        </p:blipFill>
        <p:spPr bwMode="auto">
          <a:xfrm>
            <a:off x="1277898" y="4052425"/>
            <a:ext cx="3014491" cy="1806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×ª××× × ×§×©××¨×">
            <a:extLst>
              <a:ext uri="{FF2B5EF4-FFF2-40B4-BE49-F238E27FC236}">
                <a16:creationId xmlns:a16="http://schemas.microsoft.com/office/drawing/2014/main" id="{C6562AA3-7222-4C92-B548-7DFA3F7DA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981" y="1221996"/>
            <a:ext cx="2990798" cy="1806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×ª××× × ×§×©××¨×">
            <a:extLst>
              <a:ext uri="{FF2B5EF4-FFF2-40B4-BE49-F238E27FC236}">
                <a16:creationId xmlns:a16="http://schemas.microsoft.com/office/drawing/2014/main" id="{D0E3D4FF-3D6D-4503-85D7-3EAAD39B0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3877" y="2778628"/>
            <a:ext cx="3748851" cy="1806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8707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72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73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CB73C468-D875-4A8E-A540-E43BF8232D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E7E72132-EA3E-461C-B2A9-89CFD8AB7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2709" y="625389"/>
            <a:ext cx="4486433" cy="2782456"/>
          </a:xfr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Autofit/>
          </a:bodyPr>
          <a:lstStyle/>
          <a:p>
            <a:pPr algn="ctr" rtl="1"/>
            <a:r>
              <a:rPr lang="he-IL" sz="4000" dirty="0"/>
              <a:t>"וַיֹּאמֶר </a:t>
            </a:r>
            <a:r>
              <a:rPr lang="he-IL" sz="4000" dirty="0" err="1"/>
              <a:t>אֱלֹקִים</a:t>
            </a:r>
            <a:r>
              <a:rPr lang="he-IL" sz="4000" dirty="0"/>
              <a:t> </a:t>
            </a:r>
            <a:br>
              <a:rPr lang="he-IL" sz="4000" dirty="0"/>
            </a:br>
            <a:r>
              <a:rPr lang="he-IL" sz="4000" dirty="0"/>
              <a:t>תּוֹצֵא הָאָרֶץ</a:t>
            </a:r>
            <a:br>
              <a:rPr lang="he-IL" sz="4000" dirty="0"/>
            </a:br>
            <a:r>
              <a:rPr lang="he-IL" sz="4000" dirty="0"/>
              <a:t>נֶפֶשׁ חַיָּה לְמִינָהּ </a:t>
            </a:r>
            <a:br>
              <a:rPr lang="he-IL" sz="4000" dirty="0"/>
            </a:br>
            <a:r>
              <a:rPr lang="he-IL" sz="4000" dirty="0"/>
              <a:t>בְּהֵמָה וָרֶמֶשׂ וְחַיְתוֹ אֶרֶץ לְמִינָהּ"</a:t>
            </a:r>
            <a:endParaRPr lang="en-US" sz="4000" dirty="0"/>
          </a:p>
        </p:txBody>
      </p:sp>
      <p:sp>
        <p:nvSpPr>
          <p:cNvPr id="77" name="Freeform 6">
            <a:extLst>
              <a:ext uri="{FF2B5EF4-FFF2-40B4-BE49-F238E27FC236}">
                <a16:creationId xmlns:a16="http://schemas.microsoft.com/office/drawing/2014/main" id="{B4734F2F-19FC-4D35-9BDE-5CEAD57D9B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27878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9" name="Freeform 6">
            <a:extLst>
              <a:ext uri="{FF2B5EF4-FFF2-40B4-BE49-F238E27FC236}">
                <a16:creationId xmlns:a16="http://schemas.microsoft.com/office/drawing/2014/main" id="{D97A8A26-FD96-4968-A34A-727382AC7E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608D1359-4FE8-4922-A276-99BEB4024922}"/>
              </a:ext>
            </a:extLst>
          </p:cNvPr>
          <p:cNvSpPr/>
          <p:nvPr/>
        </p:nvSpPr>
        <p:spPr>
          <a:xfrm>
            <a:off x="6940541" y="3747449"/>
            <a:ext cx="448643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בְּיוֹם שִׁשִּׁי ה' הוֹצִיא מֵהָאֲדָמָה:</a:t>
            </a:r>
          </a:p>
          <a:p>
            <a:pPr algn="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1.	בְּהֵמוֹת שֶׁאוֹכְלוֹת עֵשֶׂב.</a:t>
            </a:r>
          </a:p>
          <a:p>
            <a:pPr algn="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2.	רֶמֶשׁ הֶחָיָה.</a:t>
            </a:r>
          </a:p>
          <a:p>
            <a:pPr algn="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he-IL" sz="2400" dirty="0">
                <a:latin typeface="Calibri" panose="020F0502020204030204" pitchFamily="34" charset="0"/>
                <a:cs typeface="Calibri" panose="020F0502020204030204" pitchFamily="34" charset="0"/>
              </a:rPr>
              <a:t>(חַיּוֹת נְמוּכוֹת כְּמוֹ עַכְבָּר וְחֻלְדָּה)</a:t>
            </a:r>
            <a:endParaRPr lang="he-I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3.	חַיּוֹת שֶׁטּוֹרְפוֹת בָּשָׂר.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802D2411-440F-4349-A609-EAD445D3DD9D}"/>
              </a:ext>
            </a:extLst>
          </p:cNvPr>
          <p:cNvSpPr/>
          <p:nvPr/>
        </p:nvSpPr>
        <p:spPr>
          <a:xfrm>
            <a:off x="4389440" y="372811"/>
            <a:ext cx="19399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 err="1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יוֹם</a:t>
            </a:r>
            <a:r>
              <a:rPr lang="he-IL" sz="480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he-IL" sz="480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</a:rPr>
              <a:t>שִׁשִּׁי</a:t>
            </a:r>
            <a:endParaRPr lang="en-US" sz="4800" dirty="0">
              <a:ln w="22225">
                <a:solidFill>
                  <a:schemeClr val="tx1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3" name="קבוצה 2">
            <a:extLst>
              <a:ext uri="{FF2B5EF4-FFF2-40B4-BE49-F238E27FC236}">
                <a16:creationId xmlns:a16="http://schemas.microsoft.com/office/drawing/2014/main" id="{F238A22E-41CF-407D-92F3-D29796C92C9B}"/>
              </a:ext>
            </a:extLst>
          </p:cNvPr>
          <p:cNvGrpSpPr/>
          <p:nvPr/>
        </p:nvGrpSpPr>
        <p:grpSpPr>
          <a:xfrm>
            <a:off x="1290595" y="1283671"/>
            <a:ext cx="4406241" cy="4501994"/>
            <a:chOff x="1290595" y="1283671"/>
            <a:chExt cx="4406241" cy="4501994"/>
          </a:xfrm>
        </p:grpSpPr>
        <p:pic>
          <p:nvPicPr>
            <p:cNvPr id="15" name="Picture 12" descr="×ª××× × ×§×©××¨×">
              <a:extLst>
                <a:ext uri="{FF2B5EF4-FFF2-40B4-BE49-F238E27FC236}">
                  <a16:creationId xmlns:a16="http://schemas.microsoft.com/office/drawing/2014/main" id="{ECE8DFAF-D63E-4231-A665-0F79CA4D34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0595" y="1283671"/>
              <a:ext cx="4406241" cy="45019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2" name="Picture 2" descr="מדבקות חיות בר לפי צורה 10 דפים | עיר גנים - ציוד לגני ילדים">
              <a:extLst>
                <a:ext uri="{FF2B5EF4-FFF2-40B4-BE49-F238E27FC236}">
                  <a16:creationId xmlns:a16="http://schemas.microsoft.com/office/drawing/2014/main" id="{0D180FD6-B4B1-4A7D-8889-A0195C67B9D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AFAFA"/>
                </a:clrFrom>
                <a:clrTo>
                  <a:srgbClr val="FAFAF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7" t="1466" r="1544" b="2022"/>
            <a:stretch/>
          </p:blipFill>
          <p:spPr bwMode="auto">
            <a:xfrm>
              <a:off x="1616765" y="1576618"/>
              <a:ext cx="3843131" cy="3997711"/>
            </a:xfrm>
            <a:prstGeom prst="rect">
              <a:avLst/>
            </a:prstGeom>
            <a:noFill/>
            <a:ln w="76200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29235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72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73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CB73C468-D875-4A8E-A540-E43BF8232D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E7E72132-EA3E-461C-B2A9-89CFD8AB7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4354" y="614572"/>
            <a:ext cx="4759679" cy="2297326"/>
          </a:xfr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Autofit/>
          </a:bodyPr>
          <a:lstStyle/>
          <a:p>
            <a:pPr algn="ctr" rtl="1"/>
            <a:r>
              <a:rPr lang="he-IL" sz="4000" dirty="0"/>
              <a:t>"וַיִּבְרָא </a:t>
            </a:r>
            <a:r>
              <a:rPr lang="he-IL" sz="4000" dirty="0" err="1"/>
              <a:t>אֱלֹקִים</a:t>
            </a:r>
            <a:r>
              <a:rPr lang="he-IL" sz="4000" dirty="0"/>
              <a:t> </a:t>
            </a:r>
            <a:br>
              <a:rPr lang="he-IL" sz="4000" dirty="0"/>
            </a:br>
            <a:r>
              <a:rPr lang="he-IL" sz="4000" dirty="0"/>
              <a:t>אֶת הָאָדָם בְּצַלְמוֹ </a:t>
            </a:r>
            <a:br>
              <a:rPr lang="he-IL" sz="4000" dirty="0"/>
            </a:br>
            <a:r>
              <a:rPr lang="he-IL" sz="4000" dirty="0"/>
              <a:t>בְּצֶלֶם </a:t>
            </a:r>
            <a:r>
              <a:rPr lang="he-IL" sz="4000" dirty="0" err="1"/>
              <a:t>אֱלֹקִים</a:t>
            </a:r>
            <a:r>
              <a:rPr lang="he-IL" sz="4000" dirty="0"/>
              <a:t/>
            </a:r>
            <a:br>
              <a:rPr lang="he-IL" sz="4000" dirty="0"/>
            </a:br>
            <a:r>
              <a:rPr lang="he-IL" sz="4000" dirty="0"/>
              <a:t>בָּרָא אֹתוֹ"</a:t>
            </a:r>
            <a:endParaRPr lang="en-US" sz="4000" dirty="0"/>
          </a:p>
        </p:txBody>
      </p:sp>
      <p:sp>
        <p:nvSpPr>
          <p:cNvPr id="77" name="Freeform 6">
            <a:extLst>
              <a:ext uri="{FF2B5EF4-FFF2-40B4-BE49-F238E27FC236}">
                <a16:creationId xmlns:a16="http://schemas.microsoft.com/office/drawing/2014/main" id="{B4734F2F-19FC-4D35-9BDE-5CEAD57D9B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27878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9" name="Freeform 6">
            <a:extLst>
              <a:ext uri="{FF2B5EF4-FFF2-40B4-BE49-F238E27FC236}">
                <a16:creationId xmlns:a16="http://schemas.microsoft.com/office/drawing/2014/main" id="{D97A8A26-FD96-4968-A34A-727382AC7E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608D1359-4FE8-4922-A276-99BEB4024922}"/>
              </a:ext>
            </a:extLst>
          </p:cNvPr>
          <p:cNvSpPr/>
          <p:nvPr/>
        </p:nvSpPr>
        <p:spPr>
          <a:xfrm>
            <a:off x="6854354" y="3255006"/>
            <a:ext cx="475967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כְּשֶׁהָעוֹלָם הָיָה מוּכָן </a:t>
            </a:r>
          </a:p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ה' בָּרָא אֶת הַדָּבָר </a:t>
            </a:r>
          </a:p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הֲכִי חָשׁוּב בַּבְּרִיאָה – </a:t>
            </a:r>
            <a:r>
              <a:rPr lang="he-IL" sz="3200" b="1" dirty="0">
                <a:latin typeface="Calibri" panose="020F0502020204030204" pitchFamily="34" charset="0"/>
                <a:cs typeface="Calibri" panose="020F0502020204030204" pitchFamily="34" charset="0"/>
              </a:rPr>
              <a:t>הָאָדָם!</a:t>
            </a:r>
          </a:p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הָאָדָם מְתֹאָר כִּיצוּר </a:t>
            </a:r>
          </a:p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שֶׁנִּבְרָא בְּצֶלֶם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אֱלֹקִים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הָאָדָם מְקַבֵּל אֶת הַסַּמְכוּת לִמְשֹׁל </a:t>
            </a:r>
          </a:p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בְּכָל הַנִּבְרָאִים שֶׁבַּיָּם וּבַיַּבָּשָׁה.</a:t>
            </a: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802D2411-440F-4349-A609-EAD445D3DD9D}"/>
              </a:ext>
            </a:extLst>
          </p:cNvPr>
          <p:cNvSpPr/>
          <p:nvPr/>
        </p:nvSpPr>
        <p:spPr>
          <a:xfrm>
            <a:off x="4389440" y="372811"/>
            <a:ext cx="19399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 err="1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יוֹם</a:t>
            </a:r>
            <a:r>
              <a:rPr lang="he-IL" sz="480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he-IL" sz="480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</a:rPr>
              <a:t>שִׁשִּׁי</a:t>
            </a:r>
            <a:endParaRPr lang="en-US" sz="4800" dirty="0">
              <a:ln w="22225">
                <a:solidFill>
                  <a:schemeClr val="tx1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4" name="Picture 2" descr="×ª××¦××ª ×ª××× × ×¢×××¨ ××¨×××ª ××¢×××">
            <a:extLst>
              <a:ext uri="{FF2B5EF4-FFF2-40B4-BE49-F238E27FC236}">
                <a16:creationId xmlns:a16="http://schemas.microsoft.com/office/drawing/2014/main" id="{029A8530-FFC0-4E7F-8392-53BCA7989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193" y="1612611"/>
            <a:ext cx="4254520" cy="383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גרפיקה 5" descr="איש">
            <a:extLst>
              <a:ext uri="{FF2B5EF4-FFF2-40B4-BE49-F238E27FC236}">
                <a16:creationId xmlns:a16="http://schemas.microsoft.com/office/drawing/2014/main" id="{24513C7E-6BEA-4B06-94E3-83B7A168A9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673455" y="443549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810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72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73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CB73C468-D875-4A8E-A540-E43BF8232D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E7E72132-EA3E-461C-B2A9-89CFD8AB7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2709" y="625389"/>
            <a:ext cx="4786573" cy="2467435"/>
          </a:xfr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Autofit/>
          </a:bodyPr>
          <a:lstStyle/>
          <a:p>
            <a:pPr algn="ctr" rtl="1"/>
            <a:r>
              <a:rPr lang="he-IL" sz="4000" dirty="0"/>
              <a:t>"וַיִּיצֶר ה' </a:t>
            </a:r>
            <a:r>
              <a:rPr lang="he-IL" sz="4000" dirty="0" err="1"/>
              <a:t>אֱלֹקִים</a:t>
            </a:r>
            <a:r>
              <a:rPr lang="he-IL" sz="4000" dirty="0"/>
              <a:t> </a:t>
            </a:r>
            <a:br>
              <a:rPr lang="he-IL" sz="4000" dirty="0"/>
            </a:br>
            <a:r>
              <a:rPr lang="he-IL" sz="4000" dirty="0"/>
              <a:t>אֶת הָאָדָם עָפָר מִן הָאֲדָמָה </a:t>
            </a:r>
            <a:r>
              <a:rPr lang="he-IL" sz="4000" dirty="0" err="1"/>
              <a:t>וַיִּפַּח</a:t>
            </a:r>
            <a:r>
              <a:rPr lang="he-IL" sz="4000" dirty="0"/>
              <a:t> בְּאַפָּיו נִשְׁמַת חַיִּים וַיְהִי הָאָדָם לְנֶפֶשׁ חַיָּה."</a:t>
            </a:r>
            <a:endParaRPr lang="en-US" sz="4000" dirty="0"/>
          </a:p>
        </p:txBody>
      </p:sp>
      <p:sp>
        <p:nvSpPr>
          <p:cNvPr id="77" name="Freeform 6">
            <a:extLst>
              <a:ext uri="{FF2B5EF4-FFF2-40B4-BE49-F238E27FC236}">
                <a16:creationId xmlns:a16="http://schemas.microsoft.com/office/drawing/2014/main" id="{B4734F2F-19FC-4D35-9BDE-5CEAD57D9B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27878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9" name="Freeform 6">
            <a:extLst>
              <a:ext uri="{FF2B5EF4-FFF2-40B4-BE49-F238E27FC236}">
                <a16:creationId xmlns:a16="http://schemas.microsoft.com/office/drawing/2014/main" id="{D97A8A26-FD96-4968-A34A-727382AC7E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608D1359-4FE8-4922-A276-99BEB4024922}"/>
              </a:ext>
            </a:extLst>
          </p:cNvPr>
          <p:cNvSpPr/>
          <p:nvPr/>
        </p:nvSpPr>
        <p:spPr>
          <a:xfrm>
            <a:off x="7004228" y="3964899"/>
            <a:ext cx="448643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אֶת הָאָדָם ה' בָּרָא מֵאֲדָמָה.</a:t>
            </a:r>
          </a:p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וְאַחַר כָּךְ נָפַח בָּאַף שֶׁלּוֹ </a:t>
            </a:r>
          </a:p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נִשְׁמַת חַיִּים וְהוּא נִהְיֶה אָדָם חַי.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802D2411-440F-4349-A609-EAD445D3DD9D}"/>
              </a:ext>
            </a:extLst>
          </p:cNvPr>
          <p:cNvSpPr/>
          <p:nvPr/>
        </p:nvSpPr>
        <p:spPr>
          <a:xfrm>
            <a:off x="4389440" y="372811"/>
            <a:ext cx="19399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 err="1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יוֹם</a:t>
            </a:r>
            <a:r>
              <a:rPr lang="he-IL" sz="480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he-IL" sz="480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</a:rPr>
              <a:t>שִׁשִּׁי</a:t>
            </a:r>
            <a:endParaRPr lang="en-US" sz="4800" dirty="0">
              <a:ln w="22225">
                <a:solidFill>
                  <a:schemeClr val="tx1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9" name="Picture 2" descr="×ª××¦××ª ×ª××× × ×¢×××¨ âªsandâ¬â">
            <a:extLst>
              <a:ext uri="{FF2B5EF4-FFF2-40B4-BE49-F238E27FC236}">
                <a16:creationId xmlns:a16="http://schemas.microsoft.com/office/drawing/2014/main" id="{1503D8E7-722D-43D0-B5C4-340E66285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176" y="1382007"/>
            <a:ext cx="4142012" cy="429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גרפיקה 5" descr="איש">
            <a:extLst>
              <a:ext uri="{FF2B5EF4-FFF2-40B4-BE49-F238E27FC236}">
                <a16:creationId xmlns:a16="http://schemas.microsoft.com/office/drawing/2014/main" id="{24513C7E-6BEA-4B06-94E3-83B7A168A9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rot="5400000">
            <a:off x="1673455" y="1700342"/>
            <a:ext cx="3649552" cy="3649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51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72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73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CB73C468-D875-4A8E-A540-E43BF8232D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E7E72132-EA3E-461C-B2A9-89CFD8AB7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2709" y="625389"/>
            <a:ext cx="4786573" cy="3408729"/>
          </a:xfr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Autofit/>
          </a:bodyPr>
          <a:lstStyle/>
          <a:p>
            <a:pPr algn="ctr" rtl="1"/>
            <a:r>
              <a:rPr lang="he-IL" sz="4000" dirty="0"/>
              <a:t>"וַיֹּאמֶר ה' </a:t>
            </a:r>
            <a:r>
              <a:rPr lang="he-IL" sz="4000" dirty="0" err="1"/>
              <a:t>אֱלֹקִים</a:t>
            </a:r>
            <a:r>
              <a:rPr lang="he-IL" sz="4000" dirty="0"/>
              <a:t> לֹא טוֹב הֱיוֹת הָאָדָם לְבַדּוֹ אֶעֱשֶׂהּ לּוֹ עֵזֶר כְּנֶגְדּוֹ... </a:t>
            </a:r>
            <a:r>
              <a:rPr lang="he-IL" sz="4000" dirty="0" err="1"/>
              <a:t>וַיִּבֶן</a:t>
            </a:r>
            <a:r>
              <a:rPr lang="he-IL" sz="4000" dirty="0"/>
              <a:t> ה' </a:t>
            </a:r>
            <a:r>
              <a:rPr lang="he-IL" sz="4000" dirty="0" err="1"/>
              <a:t>אֱלֹקִים</a:t>
            </a:r>
            <a:r>
              <a:rPr lang="he-IL" sz="4000" dirty="0"/>
              <a:t> אֶת הַצֵּלָע אֲשֶׁר לָקַח מִן הָאָדָם לְאִשָּׁה וַיְבִאֶהָ אֶל הָאָדָם."</a:t>
            </a:r>
            <a:endParaRPr lang="en-US" sz="4000" dirty="0"/>
          </a:p>
        </p:txBody>
      </p:sp>
      <p:sp>
        <p:nvSpPr>
          <p:cNvPr id="77" name="Freeform 6">
            <a:extLst>
              <a:ext uri="{FF2B5EF4-FFF2-40B4-BE49-F238E27FC236}">
                <a16:creationId xmlns:a16="http://schemas.microsoft.com/office/drawing/2014/main" id="{B4734F2F-19FC-4D35-9BDE-5CEAD57D9B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27878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9" name="Freeform 6">
            <a:extLst>
              <a:ext uri="{FF2B5EF4-FFF2-40B4-BE49-F238E27FC236}">
                <a16:creationId xmlns:a16="http://schemas.microsoft.com/office/drawing/2014/main" id="{D97A8A26-FD96-4968-A34A-727382AC7E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608D1359-4FE8-4922-A276-99BEB4024922}"/>
              </a:ext>
            </a:extLst>
          </p:cNvPr>
          <p:cNvSpPr/>
          <p:nvPr/>
        </p:nvSpPr>
        <p:spPr>
          <a:xfrm>
            <a:off x="7004228" y="4611812"/>
            <a:ext cx="448643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ה' אֵינוֹ רוֹצֶה </a:t>
            </a:r>
          </a:p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לְהַשְׁאִיר אֶת הָאָדָם לְבַדּוֹ בָּעוֹלָם, וְיוֹצֵר מֵאַחַת מִצַּלְעוֹתָיו אֶת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הָאִשָּׁה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802D2411-440F-4349-A609-EAD445D3DD9D}"/>
              </a:ext>
            </a:extLst>
          </p:cNvPr>
          <p:cNvSpPr/>
          <p:nvPr/>
        </p:nvSpPr>
        <p:spPr>
          <a:xfrm>
            <a:off x="4389440" y="372811"/>
            <a:ext cx="19399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 err="1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יוֹם</a:t>
            </a:r>
            <a:r>
              <a:rPr lang="he-IL" sz="480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he-IL" sz="480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</a:rPr>
              <a:t>שִׁשִּׁי</a:t>
            </a:r>
            <a:endParaRPr lang="en-US" sz="4800" dirty="0">
              <a:ln w="22225">
                <a:solidFill>
                  <a:schemeClr val="tx1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4" name="קבוצה 3">
            <a:extLst>
              <a:ext uri="{FF2B5EF4-FFF2-40B4-BE49-F238E27FC236}">
                <a16:creationId xmlns:a16="http://schemas.microsoft.com/office/drawing/2014/main" id="{BB4E1667-A984-410A-A3C2-1F2843C21249}"/>
              </a:ext>
            </a:extLst>
          </p:cNvPr>
          <p:cNvGrpSpPr/>
          <p:nvPr/>
        </p:nvGrpSpPr>
        <p:grpSpPr>
          <a:xfrm>
            <a:off x="1333193" y="1612611"/>
            <a:ext cx="4254520" cy="3838708"/>
            <a:chOff x="1333193" y="1612611"/>
            <a:chExt cx="4254520" cy="3838708"/>
          </a:xfrm>
        </p:grpSpPr>
        <p:pic>
          <p:nvPicPr>
            <p:cNvPr id="16" name="Picture 2" descr="×ª××¦××ª ×ª××× × ×¢×××¨ ××¨×××ª ××¢×××">
              <a:extLst>
                <a:ext uri="{FF2B5EF4-FFF2-40B4-BE49-F238E27FC236}">
                  <a16:creationId xmlns:a16="http://schemas.microsoft.com/office/drawing/2014/main" id="{7F46BD09-BBFD-41C0-A607-55486BA73F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3193" y="1612611"/>
              <a:ext cx="4254520" cy="38387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גרפיקה 16" descr="איש">
              <a:extLst>
                <a:ext uri="{FF2B5EF4-FFF2-40B4-BE49-F238E27FC236}">
                  <a16:creationId xmlns:a16="http://schemas.microsoft.com/office/drawing/2014/main" id="{FE80F460-9199-4CA6-9CDB-D585AE8DBB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1673455" y="4435494"/>
              <a:ext cx="914400" cy="914400"/>
            </a:xfrm>
            <a:prstGeom prst="rect">
              <a:avLst/>
            </a:prstGeom>
          </p:spPr>
        </p:pic>
      </p:grpSp>
      <p:pic>
        <p:nvPicPr>
          <p:cNvPr id="9" name="גרפיקה 8" descr="אישה">
            <a:extLst>
              <a:ext uri="{FF2B5EF4-FFF2-40B4-BE49-F238E27FC236}">
                <a16:creationId xmlns:a16="http://schemas.microsoft.com/office/drawing/2014/main" id="{F3EDBE13-6BB1-43F9-9489-84E3E68BD6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88943" y="444166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58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72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73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CB73C468-D875-4A8E-A540-E43BF8232D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E7E72132-EA3E-461C-B2A9-89CFD8AB7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2709" y="625389"/>
            <a:ext cx="4786573" cy="3408729"/>
          </a:xfr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Autofit/>
          </a:bodyPr>
          <a:lstStyle/>
          <a:p>
            <a:pPr algn="ctr" rtl="1"/>
            <a:r>
              <a:rPr lang="he-IL" sz="4000" dirty="0"/>
              <a:t>" </a:t>
            </a:r>
            <a:r>
              <a:rPr lang="he-IL" sz="4000" dirty="0" err="1"/>
              <a:t>וַיְכַל</a:t>
            </a:r>
            <a:r>
              <a:rPr lang="he-IL" sz="4000" dirty="0"/>
              <a:t> </a:t>
            </a:r>
            <a:r>
              <a:rPr lang="he-IL" sz="4000" dirty="0" err="1"/>
              <a:t>אֱלֹקִים</a:t>
            </a:r>
            <a:r>
              <a:rPr lang="he-IL" sz="4000" dirty="0"/>
              <a:t> בַּיּוֹם הַשְּׁבִיעִי מְלַאכְתּוֹ אֲשֶׁר עָשָׂה </a:t>
            </a:r>
            <a:br>
              <a:rPr lang="he-IL" sz="4000" dirty="0"/>
            </a:br>
            <a:r>
              <a:rPr lang="he-IL" sz="4000" dirty="0"/>
              <a:t>וַיִּשְׁבֹּת בַּיּוֹם הַשְּׁבִיעִי </a:t>
            </a:r>
            <a:br>
              <a:rPr lang="he-IL" sz="4000" dirty="0"/>
            </a:br>
            <a:r>
              <a:rPr lang="he-IL" sz="4000" dirty="0"/>
              <a:t>מִכָּל מְלַאכְתּוֹ אֲשֶׁר עָשָׂה. וַיְבָרֶךְ </a:t>
            </a:r>
            <a:r>
              <a:rPr lang="he-IL" sz="4000" dirty="0" err="1"/>
              <a:t>אֱלֹהִים</a:t>
            </a:r>
            <a:r>
              <a:rPr lang="he-IL" sz="4000" dirty="0"/>
              <a:t> אֶת</a:t>
            </a:r>
            <a:br>
              <a:rPr lang="he-IL" sz="4000" dirty="0"/>
            </a:br>
            <a:r>
              <a:rPr lang="he-IL" sz="4000" dirty="0"/>
              <a:t>יוֹם הַשְּׁבִיעִי וַיְקַדֵּשׁ אֹתוֹ."</a:t>
            </a:r>
            <a:endParaRPr lang="en-US" sz="4000" dirty="0"/>
          </a:p>
        </p:txBody>
      </p:sp>
      <p:sp>
        <p:nvSpPr>
          <p:cNvPr id="77" name="Freeform 6">
            <a:extLst>
              <a:ext uri="{FF2B5EF4-FFF2-40B4-BE49-F238E27FC236}">
                <a16:creationId xmlns:a16="http://schemas.microsoft.com/office/drawing/2014/main" id="{B4734F2F-19FC-4D35-9BDE-5CEAD57D9B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27878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9" name="Freeform 6">
            <a:extLst>
              <a:ext uri="{FF2B5EF4-FFF2-40B4-BE49-F238E27FC236}">
                <a16:creationId xmlns:a16="http://schemas.microsoft.com/office/drawing/2014/main" id="{D97A8A26-FD96-4968-A34A-727382AC7E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608D1359-4FE8-4922-A276-99BEB4024922}"/>
              </a:ext>
            </a:extLst>
          </p:cNvPr>
          <p:cNvSpPr/>
          <p:nvPr/>
        </p:nvSpPr>
        <p:spPr>
          <a:xfrm>
            <a:off x="6920905" y="4178336"/>
            <a:ext cx="481837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הקב"ה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סִיֵּם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אֶת מְלֶאכֶת בְּרִיאַת הָעוֹלָם בְּשִׁשָּׁה יָמִים וּבָחַר לִקְבֹּעַ אֶת הַיּוֹם הַשְּׁבִיעִי, הָאַחֲרוֹן בְּמַעְגַּל הַשָּׁבוּעַ, כְּיוֹם שֶׁהוּא שְׁבִיתָה וּמְנוּחָה. ה' בֵּרֵךְ אֶת יוֹם הַשְּׁבִיעִי וְקִדֵּשׁ אוֹתוֹ.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802D2411-440F-4349-A609-EAD445D3DD9D}"/>
              </a:ext>
            </a:extLst>
          </p:cNvPr>
          <p:cNvSpPr/>
          <p:nvPr/>
        </p:nvSpPr>
        <p:spPr>
          <a:xfrm>
            <a:off x="4389440" y="372811"/>
            <a:ext cx="197361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 err="1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יוֹם</a:t>
            </a:r>
            <a:r>
              <a:rPr lang="he-IL" sz="480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haroni" panose="02010803020104030203" pitchFamily="2" charset="-79"/>
              </a:rPr>
              <a:t> שַׁבָּת</a:t>
            </a:r>
            <a:endParaRPr lang="en-US" sz="4800" dirty="0">
              <a:ln w="22225">
                <a:solidFill>
                  <a:schemeClr val="tx1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5" name="Picture 2" descr="×ª××× × ×§×©××¨×">
            <a:extLst>
              <a:ext uri="{FF2B5EF4-FFF2-40B4-BE49-F238E27FC236}">
                <a16:creationId xmlns:a16="http://schemas.microsoft.com/office/drawing/2014/main" id="{049522C0-129B-4CD7-938D-852840D73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807" y="1403993"/>
            <a:ext cx="4595095" cy="424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9755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ABA7F3F-D56F-4C06-84AC-03FC83B064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8">
            <a:extLst>
              <a:ext uri="{FF2B5EF4-FFF2-40B4-BE49-F238E27FC236}">
                <a16:creationId xmlns:a16="http://schemas.microsoft.com/office/drawing/2014/main" id="{715374B5-D7C8-4AA9-BE65-DB7A0CA9B4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C73A7452-ED0F-4903-A620-8D103E556CA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F6A3F6CE-D581-4C37-8822-4F4A68325EF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2" name="כותרת 1">
            <a:extLst>
              <a:ext uri="{FF2B5EF4-FFF2-40B4-BE49-F238E27FC236}">
                <a16:creationId xmlns:a16="http://schemas.microsoft.com/office/drawing/2014/main" id="{D96BEBC9-1BC6-4D0C-BF07-919E33688E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>
            <a:noAutofit/>
          </a:bodyPr>
          <a:lstStyle/>
          <a:p>
            <a:r>
              <a:rPr lang="he-IL" sz="10300" dirty="0"/>
              <a:t>גַּן עֵדֶן</a:t>
            </a:r>
            <a:endParaRPr lang="en-US" sz="10300" dirty="0"/>
          </a:p>
        </p:txBody>
      </p:sp>
    </p:spTree>
    <p:extLst>
      <p:ext uri="{BB962C8B-B14F-4D97-AF65-F5344CB8AC3E}">
        <p14:creationId xmlns:p14="http://schemas.microsoft.com/office/powerpoint/2010/main" val="6163904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83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00" name="Rectangle 87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9A82AC2D-6F9E-45E9-9940-420067C23DBA}"/>
              </a:ext>
            </a:extLst>
          </p:cNvPr>
          <p:cNvSpPr/>
          <p:nvPr/>
        </p:nvSpPr>
        <p:spPr>
          <a:xfrm>
            <a:off x="718457" y="4623969"/>
            <a:ext cx="10720685" cy="1575828"/>
          </a:xfrm>
        </p:spPr>
        <p:txBody>
          <a:bodyPr vert="horz" lIns="91440" tIns="45720" rIns="91440" bIns="45720" rtlCol="0" anchor="b">
            <a:normAutofit fontScale="77500" lnSpcReduction="20000"/>
          </a:bodyPr>
          <a:lstStyle/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אֶת הָאָדָם מַנִּיחַ הקב"ה בְּגַן עֵדֶן.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גַּן עֵדֶן מָלֵא בְּכָל טוֹב: בְּעֵצִים עִם פֵּרוֹת עֲסִיסִיִּים, פְּרָחִים בִּשְׁלַל צְבָעִים שֶׁמְּרִיחִים בְּרֵיחַ טוֹב וּבִנְחָלִים שֶׁמֵּימֵיהֶם מְתוּקִים.</a:t>
            </a: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2" descr="×ª××× × ×§×©××¨×">
            <a:extLst>
              <a:ext uri="{FF2B5EF4-FFF2-40B4-BE49-F238E27FC236}">
                <a16:creationId xmlns:a16="http://schemas.microsoft.com/office/drawing/2014/main" id="{DDCCEFB5-4E6E-425F-B2DA-89374E0045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0" b="30266"/>
          <a:stretch/>
        </p:blipFill>
        <p:spPr bwMode="auto">
          <a:xfrm>
            <a:off x="20" y="10"/>
            <a:ext cx="12191980" cy="4187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Freeform: Shape 89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02" name="Freeform: Shape 91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8138686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83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00" name="Rectangle 87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9A82AC2D-6F9E-45E9-9940-420067C23DBA}"/>
              </a:ext>
            </a:extLst>
          </p:cNvPr>
          <p:cNvSpPr/>
          <p:nvPr/>
        </p:nvSpPr>
        <p:spPr>
          <a:xfrm>
            <a:off x="752858" y="4960657"/>
            <a:ext cx="10720685" cy="936769"/>
          </a:xfrm>
        </p:spPr>
        <p:txBody>
          <a:bodyPr vert="horz" lIns="91440" tIns="45720" rIns="91440" bIns="45720" rtlCol="0" anchor="b">
            <a:normAutofit fontScale="70000" lnSpcReduction="20000"/>
          </a:bodyPr>
          <a:lstStyle/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מִגַּן עֵדֶן יוֹצֵא נָהָר,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שֶׁמִּתְחַלֵּק לְאַרְבָּעָה נְהָרוֹת גְּדוֹלִים: גִּיחוֹן, </a:t>
            </a:r>
            <a:r>
              <a:rPr lang="he-IL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פִּישׁוֹן</a:t>
            </a:r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e-IL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חִדֶּקֶל</a:t>
            </a:r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 וּפְרָת.</a:t>
            </a: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1" name="Freeform: Shape 89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02" name="Freeform: Shape 91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10" name="Picture 2" descr="×ª××× × ×§×©××¨×">
            <a:extLst>
              <a:ext uri="{FF2B5EF4-FFF2-40B4-BE49-F238E27FC236}">
                <a16:creationId xmlns:a16="http://schemas.microsoft.com/office/drawing/2014/main" id="{B5A005C0-AAAF-4BE0-BAB1-50547B24C5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52"/>
          <a:stretch/>
        </p:blipFill>
        <p:spPr bwMode="auto">
          <a:xfrm>
            <a:off x="0" y="0"/>
            <a:ext cx="12192000" cy="4216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580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83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00" name="Rectangle 87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9A82AC2D-6F9E-45E9-9940-420067C23DBA}"/>
              </a:ext>
            </a:extLst>
          </p:cNvPr>
          <p:cNvSpPr/>
          <p:nvPr/>
        </p:nvSpPr>
        <p:spPr>
          <a:xfrm>
            <a:off x="752858" y="4701230"/>
            <a:ext cx="10720685" cy="139291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rtl="1"/>
            <a:r>
              <a:rPr lang="he-IL" sz="3200" dirty="0">
                <a:latin typeface="Calibri" panose="020F0502020204030204" pitchFamily="34" charset="0"/>
                <a:cs typeface="Calibri" panose="020F0502020204030204" pitchFamily="34" charset="0"/>
              </a:rPr>
              <a:t>רָאָה הָאָדָם שֶׁלֹּא יוֹרֵד גֶּשֶׁם, אָז הִתְפַּלֵּל לָהּ' וּבִקֵּשׁ מִמֶּנּוּ שֶׁיּוֹרִיד גֶּשֶׁם.</a:t>
            </a:r>
          </a:p>
          <a:p>
            <a:pPr algn="ctr" rtl="1"/>
            <a:r>
              <a:rPr lang="he-IL" sz="3200" dirty="0">
                <a:latin typeface="Calibri" panose="020F0502020204030204" pitchFamily="34" charset="0"/>
                <a:cs typeface="Calibri" panose="020F0502020204030204" pitchFamily="34" charset="0"/>
              </a:rPr>
              <a:t>רַק לְאַחַר תְּפִלָּתוֹ שֶׁל אָדָם, הֵחֵל הַגֶּשֶׁם לָרֶדֶת מִן הַשָּׁמַיִם.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1" name="Freeform: Shape 89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02" name="Freeform: Shape 91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13314" name="Picture 2" descr="תחזית מזג האוויר: הגשם ייפסק. החורף נגמר? - כיפה">
            <a:extLst>
              <a:ext uri="{FF2B5EF4-FFF2-40B4-BE49-F238E27FC236}">
                <a16:creationId xmlns:a16="http://schemas.microsoft.com/office/drawing/2014/main" id="{7CF5198E-53A0-44EB-880B-8864E9F3B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46"/>
            <a:ext cx="12192000" cy="4271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54385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83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00" name="Rectangle 87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9A82AC2D-6F9E-45E9-9940-420067C23DBA}"/>
              </a:ext>
            </a:extLst>
          </p:cNvPr>
          <p:cNvSpPr/>
          <p:nvPr/>
        </p:nvSpPr>
        <p:spPr>
          <a:xfrm>
            <a:off x="752858" y="4948443"/>
            <a:ext cx="10720685" cy="12134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rtl="1"/>
            <a:r>
              <a:rPr lang="he-IL" sz="3600" dirty="0">
                <a:latin typeface="Calibri" panose="020F0502020204030204" pitchFamily="34" charset="0"/>
                <a:cs typeface="Calibri" panose="020F0502020204030204" pitchFamily="34" charset="0"/>
              </a:rPr>
              <a:t>ה' הֵבִיא אֶל הָאָדָם אֶת כָּל הַחַיּוֹת שֶׁבָּרָא, זָכָר וּנְקֵבָה.</a:t>
            </a:r>
          </a:p>
          <a:p>
            <a:pPr algn="ctr" rtl="1"/>
            <a:r>
              <a:rPr lang="he-IL" sz="3600" dirty="0">
                <a:latin typeface="Calibri" panose="020F0502020204030204" pitchFamily="34" charset="0"/>
                <a:cs typeface="Calibri" panose="020F0502020204030204" pitchFamily="34" charset="0"/>
              </a:rPr>
              <a:t>הָאָדָם נָתַן לָהֶם שֵׁמוֹת, וְזֶהוּ שְׁמָם בִּלְשׁוֹן הַקֹּדֶשׁ.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1" name="Freeform: Shape 89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02" name="Freeform: Shape 91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10" name="תמונה 9" descr="תמונה שמכילה חיה, ציפור, פינגווין, ציפור מים&#10;&#10;תיאור שנוצר ברמת מהימנות גבוהה מאוד">
            <a:extLst>
              <a:ext uri="{FF2B5EF4-FFF2-40B4-BE49-F238E27FC236}">
                <a16:creationId xmlns:a16="http://schemas.microsoft.com/office/drawing/2014/main" id="{FD227F21-A895-4049-8E9F-C1715C42A0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043" y="177415"/>
            <a:ext cx="1912615" cy="1440000"/>
          </a:xfrm>
          <a:prstGeom prst="rect">
            <a:avLst/>
          </a:prstGeom>
        </p:spPr>
      </p:pic>
      <p:pic>
        <p:nvPicPr>
          <p:cNvPr id="11" name="תמונה 10" descr="תמונה שמכילה ציפור, חיה, תרנגולאים, קטן&#10;&#10;תיאור שנוצר ברמת מהימנות גבוהה מאוד">
            <a:extLst>
              <a:ext uri="{FF2B5EF4-FFF2-40B4-BE49-F238E27FC236}">
                <a16:creationId xmlns:a16="http://schemas.microsoft.com/office/drawing/2014/main" id="{15401668-CDF0-4D85-AC70-D75DCDD0A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4" r="3567"/>
          <a:stretch/>
        </p:blipFill>
        <p:spPr>
          <a:xfrm>
            <a:off x="4932935" y="177415"/>
            <a:ext cx="1917320" cy="1440000"/>
          </a:xfrm>
          <a:prstGeom prst="rect">
            <a:avLst/>
          </a:prstGeom>
        </p:spPr>
      </p:pic>
      <p:pic>
        <p:nvPicPr>
          <p:cNvPr id="12" name="תמונה 11" descr="תמונה שמכילה יונק, חיה, זברה, עץ&#10;&#10;תיאור שנוצר ברמת מהימנות גבוהה מאוד">
            <a:extLst>
              <a:ext uri="{FF2B5EF4-FFF2-40B4-BE49-F238E27FC236}">
                <a16:creationId xmlns:a16="http://schemas.microsoft.com/office/drawing/2014/main" id="{478AB067-7361-4155-A7A4-9C288D4708E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4"/>
          <a:stretch/>
        </p:blipFill>
        <p:spPr>
          <a:xfrm>
            <a:off x="7043532" y="177415"/>
            <a:ext cx="1917320" cy="1440000"/>
          </a:xfrm>
          <a:prstGeom prst="rect">
            <a:avLst/>
          </a:prstGeom>
        </p:spPr>
      </p:pic>
      <p:pic>
        <p:nvPicPr>
          <p:cNvPr id="13" name="תמונה 12" descr="תמונה שמכילה דשא, כבשה, חוץ, חיה&#10;&#10;תיאור שנוצר ברמת מהימנות גבוהה מאוד">
            <a:extLst>
              <a:ext uri="{FF2B5EF4-FFF2-40B4-BE49-F238E27FC236}">
                <a16:creationId xmlns:a16="http://schemas.microsoft.com/office/drawing/2014/main" id="{35483FF4-8DEA-47D6-94D7-17349B380C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633" y="177415"/>
            <a:ext cx="1920000" cy="1440000"/>
          </a:xfrm>
          <a:prstGeom prst="rect">
            <a:avLst/>
          </a:prstGeom>
        </p:spPr>
      </p:pic>
      <p:pic>
        <p:nvPicPr>
          <p:cNvPr id="14" name="תמונה 13" descr="תמונה שמכילה דשא, חתול גדול, חיה, אריה&#10;&#10;תיאור שנוצר ברמת מהימנות גבוהה מאוד">
            <a:extLst>
              <a:ext uri="{FF2B5EF4-FFF2-40B4-BE49-F238E27FC236}">
                <a16:creationId xmlns:a16="http://schemas.microsoft.com/office/drawing/2014/main" id="{FFAD267F-933B-40CF-ABD6-4F4C7F1EDAF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3" r="1355" b="8034"/>
          <a:stretch/>
        </p:blipFill>
        <p:spPr>
          <a:xfrm>
            <a:off x="2827043" y="1753441"/>
            <a:ext cx="1925127" cy="1440000"/>
          </a:xfrm>
          <a:prstGeom prst="rect">
            <a:avLst/>
          </a:prstGeom>
        </p:spPr>
      </p:pic>
      <p:pic>
        <p:nvPicPr>
          <p:cNvPr id="15" name="תמונה 14" descr="תמונה שמכילה דשא, חוץ, שמים, ציפור&#10;&#10;תיאור שנוצר ברמת מהימנות גבוהה מאוד">
            <a:extLst>
              <a:ext uri="{FF2B5EF4-FFF2-40B4-BE49-F238E27FC236}">
                <a16:creationId xmlns:a16="http://schemas.microsoft.com/office/drawing/2014/main" id="{0A4E537A-D3EF-42E1-95A0-0B1D2A43A6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935" y="1753441"/>
            <a:ext cx="1920000" cy="1440000"/>
          </a:xfrm>
          <a:prstGeom prst="rect">
            <a:avLst/>
          </a:prstGeom>
        </p:spPr>
      </p:pic>
      <p:pic>
        <p:nvPicPr>
          <p:cNvPr id="16" name="תמונה 15">
            <a:extLst>
              <a:ext uri="{FF2B5EF4-FFF2-40B4-BE49-F238E27FC236}">
                <a16:creationId xmlns:a16="http://schemas.microsoft.com/office/drawing/2014/main" id="{EAE524BE-C920-4E8F-AE32-B8E9293A48FA}"/>
              </a:ext>
            </a:extLst>
          </p:cNvPr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9" t="7179" r="10037"/>
          <a:stretch/>
        </p:blipFill>
        <p:spPr bwMode="auto">
          <a:xfrm>
            <a:off x="7043533" y="1753441"/>
            <a:ext cx="1917320" cy="144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תמונה 17" descr="תמונה שמכילה חיה, יונק, גדר, פרה&#10;&#10;תיאור שנוצר ברמת מהימנות גבוהה מאוד">
            <a:extLst>
              <a:ext uri="{FF2B5EF4-FFF2-40B4-BE49-F238E27FC236}">
                <a16:creationId xmlns:a16="http://schemas.microsoft.com/office/drawing/2014/main" id="{A8A020AB-79DD-46C1-A66C-D383AD5C68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954" y="1753441"/>
            <a:ext cx="1915101" cy="1440000"/>
          </a:xfrm>
          <a:prstGeom prst="rect">
            <a:avLst/>
          </a:prstGeom>
        </p:spPr>
      </p:pic>
      <p:pic>
        <p:nvPicPr>
          <p:cNvPr id="19" name="תמונה 18" descr="תמונה שמכילה חתול, לבן, מקורה, חתול בית&#10;&#10;תיאור שנוצר ברמת מהימנות גבוהה מאוד">
            <a:extLst>
              <a:ext uri="{FF2B5EF4-FFF2-40B4-BE49-F238E27FC236}">
                <a16:creationId xmlns:a16="http://schemas.microsoft.com/office/drawing/2014/main" id="{0C905D7D-AD82-461F-8A81-3C84993AF35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6159" y="3329467"/>
            <a:ext cx="1922474" cy="1440000"/>
          </a:xfrm>
          <a:prstGeom prst="rect">
            <a:avLst/>
          </a:prstGeom>
        </p:spPr>
      </p:pic>
      <p:pic>
        <p:nvPicPr>
          <p:cNvPr id="20" name="תמונה 19">
            <a:extLst>
              <a:ext uri="{FF2B5EF4-FFF2-40B4-BE49-F238E27FC236}">
                <a16:creationId xmlns:a16="http://schemas.microsoft.com/office/drawing/2014/main" id="{99369193-26A1-4A2D-B342-F5EB0A7EE199}"/>
              </a:ext>
            </a:extLst>
          </p:cNvPr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6" t="6353" r="2905" b="8840"/>
          <a:stretch/>
        </p:blipFill>
        <p:spPr bwMode="auto">
          <a:xfrm>
            <a:off x="7057334" y="3329467"/>
            <a:ext cx="1918184" cy="144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תמונה 20" descr="תמונה שמכילה דשא, חוץ, שמים, יען&#10;&#10;תיאור שנוצר ברמת מהימנות גבוהה מאוד">
            <a:extLst>
              <a:ext uri="{FF2B5EF4-FFF2-40B4-BE49-F238E27FC236}">
                <a16:creationId xmlns:a16="http://schemas.microsoft.com/office/drawing/2014/main" id="{4EF69307-D06B-4089-B043-3E79DA010C33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8" t="1" r="10103" b="-914"/>
          <a:stretch/>
        </p:blipFill>
        <p:spPr>
          <a:xfrm>
            <a:off x="4930357" y="3329467"/>
            <a:ext cx="1922475" cy="1440000"/>
          </a:xfrm>
          <a:prstGeom prst="rect">
            <a:avLst/>
          </a:prstGeom>
        </p:spPr>
      </p:pic>
      <p:pic>
        <p:nvPicPr>
          <p:cNvPr id="22" name="תמונה 21">
            <a:extLst>
              <a:ext uri="{FF2B5EF4-FFF2-40B4-BE49-F238E27FC236}">
                <a16:creationId xmlns:a16="http://schemas.microsoft.com/office/drawing/2014/main" id="{0727B159-5DFB-407F-980C-A22DBDF009D7}"/>
              </a:ext>
            </a:extLst>
          </p:cNvPr>
          <p:cNvPicPr/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1" b="6789"/>
          <a:stretch/>
        </p:blipFill>
        <p:spPr bwMode="auto">
          <a:xfrm>
            <a:off x="2827043" y="3329467"/>
            <a:ext cx="1932673" cy="144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21316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ABA7F3F-D56F-4C06-84AC-03FC83B064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8">
            <a:extLst>
              <a:ext uri="{FF2B5EF4-FFF2-40B4-BE49-F238E27FC236}">
                <a16:creationId xmlns:a16="http://schemas.microsoft.com/office/drawing/2014/main" id="{715374B5-D7C8-4AA9-BE65-DB7A0CA9B4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C73A7452-ED0F-4903-A620-8D103E556CA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F6A3F6CE-D581-4C37-8822-4F4A68325EF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2" name="כותרת 1">
            <a:extLst>
              <a:ext uri="{FF2B5EF4-FFF2-40B4-BE49-F238E27FC236}">
                <a16:creationId xmlns:a16="http://schemas.microsoft.com/office/drawing/2014/main" id="{D96BEBC9-1BC6-4D0C-BF07-919E33688E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>
            <a:noAutofit/>
          </a:bodyPr>
          <a:lstStyle/>
          <a:p>
            <a:r>
              <a:rPr lang="he-IL" sz="10300" dirty="0"/>
              <a:t>חֵטְא עֵץ הַדַּעַת</a:t>
            </a:r>
            <a:endParaRPr lang="en-US" sz="10300" dirty="0"/>
          </a:p>
        </p:txBody>
      </p:sp>
    </p:spTree>
    <p:extLst>
      <p:ext uri="{BB962C8B-B14F-4D97-AF65-F5344CB8AC3E}">
        <p14:creationId xmlns:p14="http://schemas.microsoft.com/office/powerpoint/2010/main" val="21020304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83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00" name="Rectangle 87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9A82AC2D-6F9E-45E9-9940-420067C23DBA}"/>
              </a:ext>
            </a:extLst>
          </p:cNvPr>
          <p:cNvSpPr/>
          <p:nvPr/>
        </p:nvSpPr>
        <p:spPr>
          <a:xfrm>
            <a:off x="752858" y="4701230"/>
            <a:ext cx="10720685" cy="1575828"/>
          </a:xfrm>
        </p:spPr>
        <p:txBody>
          <a:bodyPr vert="horz" lIns="91440" tIns="45720" rIns="91440" bIns="45720" rtlCol="0" anchor="b">
            <a:normAutofit fontScale="62500" lnSpcReduction="20000"/>
          </a:bodyPr>
          <a:lstStyle/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בְּגַן עֵדֶן צוֹמְחִים שְׁנֵי עֵצִים </a:t>
            </a:r>
            <a:r>
              <a:rPr lang="he-IL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מְיֻחָדִים</a:t>
            </a:r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עֵץ הַחַיִּים - מִי שֶׁאוֹכֵל מִמֶּנּוּ חַי לָנֶצַח, 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וְעֵץ הַדַּעַת - מִי שֶׁאוֹכֵל מִמֶּנּוּ יוֹדֵעַ מָה הַטּוֹב וְהָרַע שֶׁבָּעוֹלָם. 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ה' מְצַוֶּה עַל הָאָדָם לִשְׁמֹר עַל הַגַּן וְלֹא לֶאֱכֹל מִפְּרִי עֵץ הַדַּעַת.</a:t>
            </a: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2" descr="×ª××× × ×§×©××¨×">
            <a:extLst>
              <a:ext uri="{FF2B5EF4-FFF2-40B4-BE49-F238E27FC236}">
                <a16:creationId xmlns:a16="http://schemas.microsoft.com/office/drawing/2014/main" id="{DDCCEFB5-4E6E-425F-B2DA-89374E0045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0" b="30266"/>
          <a:stretch/>
        </p:blipFill>
        <p:spPr bwMode="auto">
          <a:xfrm>
            <a:off x="20" y="10"/>
            <a:ext cx="12191980" cy="4187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Freeform: Shape 89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02" name="Freeform: Shape 91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3" name="קבוצה 2">
            <a:extLst>
              <a:ext uri="{FF2B5EF4-FFF2-40B4-BE49-F238E27FC236}">
                <a16:creationId xmlns:a16="http://schemas.microsoft.com/office/drawing/2014/main" id="{BABD8338-15A7-4EDD-B183-9635593192B9}"/>
              </a:ext>
            </a:extLst>
          </p:cNvPr>
          <p:cNvGrpSpPr/>
          <p:nvPr/>
        </p:nvGrpSpPr>
        <p:grpSpPr>
          <a:xfrm>
            <a:off x="5158521" y="2791895"/>
            <a:ext cx="897139" cy="791270"/>
            <a:chOff x="5158521" y="2791895"/>
            <a:chExt cx="897139" cy="791270"/>
          </a:xfrm>
        </p:grpSpPr>
        <p:sp>
          <p:nvSpPr>
            <p:cNvPr id="2" name="חץ: מחומש 1">
              <a:extLst>
                <a:ext uri="{FF2B5EF4-FFF2-40B4-BE49-F238E27FC236}">
                  <a16:creationId xmlns:a16="http://schemas.microsoft.com/office/drawing/2014/main" id="{91AE475B-C46A-4F4E-B159-41271F071BD6}"/>
                </a:ext>
              </a:extLst>
            </p:cNvPr>
            <p:cNvSpPr/>
            <p:nvPr/>
          </p:nvSpPr>
          <p:spPr>
            <a:xfrm rot="16200000">
              <a:off x="4959783" y="3049512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חץ: מחומש 10">
              <a:extLst>
                <a:ext uri="{FF2B5EF4-FFF2-40B4-BE49-F238E27FC236}">
                  <a16:creationId xmlns:a16="http://schemas.microsoft.com/office/drawing/2014/main" id="{4C716C5F-BEEA-4077-9C81-D766C78D39F5}"/>
                </a:ext>
              </a:extLst>
            </p:cNvPr>
            <p:cNvSpPr/>
            <p:nvPr/>
          </p:nvSpPr>
          <p:spPr>
            <a:xfrm rot="16200000">
              <a:off x="5165556" y="2990633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חץ: מחומש 11">
              <a:extLst>
                <a:ext uri="{FF2B5EF4-FFF2-40B4-BE49-F238E27FC236}">
                  <a16:creationId xmlns:a16="http://schemas.microsoft.com/office/drawing/2014/main" id="{F27D340B-F317-49A8-B966-9D8AB1163274}"/>
                </a:ext>
              </a:extLst>
            </p:cNvPr>
            <p:cNvSpPr/>
            <p:nvPr/>
          </p:nvSpPr>
          <p:spPr>
            <a:xfrm rot="16200000">
              <a:off x="5304676" y="3203678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חץ: מחומש 12">
              <a:extLst>
                <a:ext uri="{FF2B5EF4-FFF2-40B4-BE49-F238E27FC236}">
                  <a16:creationId xmlns:a16="http://schemas.microsoft.com/office/drawing/2014/main" id="{E8748D97-A486-4187-A1BE-732CCD4299BF}"/>
                </a:ext>
              </a:extLst>
            </p:cNvPr>
            <p:cNvSpPr/>
            <p:nvPr/>
          </p:nvSpPr>
          <p:spPr>
            <a:xfrm rot="16200000">
              <a:off x="5549210" y="2990633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dirty="0"/>
                <a:t>0</a:t>
              </a:r>
              <a:endParaRPr lang="en-US" dirty="0"/>
            </a:p>
          </p:txBody>
        </p:sp>
        <p:sp>
          <p:nvSpPr>
            <p:cNvPr id="15" name="חץ: מחומש 14">
              <a:extLst>
                <a:ext uri="{FF2B5EF4-FFF2-40B4-BE49-F238E27FC236}">
                  <a16:creationId xmlns:a16="http://schemas.microsoft.com/office/drawing/2014/main" id="{5D549989-EB07-4E3B-9A49-000B11E39653}"/>
                </a:ext>
              </a:extLst>
            </p:cNvPr>
            <p:cNvSpPr/>
            <p:nvPr/>
          </p:nvSpPr>
          <p:spPr>
            <a:xfrm rot="16200000">
              <a:off x="5676172" y="3115493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חץ: מחומש 15">
              <a:extLst>
                <a:ext uri="{FF2B5EF4-FFF2-40B4-BE49-F238E27FC236}">
                  <a16:creationId xmlns:a16="http://schemas.microsoft.com/office/drawing/2014/main" id="{9D39D175-B8ED-41C8-B262-5716C24AF4A0}"/>
                </a:ext>
              </a:extLst>
            </p:cNvPr>
            <p:cNvSpPr/>
            <p:nvPr/>
          </p:nvSpPr>
          <p:spPr>
            <a:xfrm rot="16200000">
              <a:off x="5105353" y="3174132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חץ: מחומש 17">
              <a:extLst>
                <a:ext uri="{FF2B5EF4-FFF2-40B4-BE49-F238E27FC236}">
                  <a16:creationId xmlns:a16="http://schemas.microsoft.com/office/drawing/2014/main" id="{F97D9346-D568-4F9E-AA04-896FDEC6EDA0}"/>
                </a:ext>
              </a:extLst>
            </p:cNvPr>
            <p:cNvSpPr/>
            <p:nvPr/>
          </p:nvSpPr>
          <p:spPr>
            <a:xfrm rot="16200000">
              <a:off x="5499628" y="3190231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2114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83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00" name="Rectangle 87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9A82AC2D-6F9E-45E9-9940-420067C23DBA}"/>
              </a:ext>
            </a:extLst>
          </p:cNvPr>
          <p:cNvSpPr/>
          <p:nvPr/>
        </p:nvSpPr>
        <p:spPr>
          <a:xfrm>
            <a:off x="752858" y="4701230"/>
            <a:ext cx="10720685" cy="1575828"/>
          </a:xfrm>
        </p:spPr>
        <p:txBody>
          <a:bodyPr vert="horz" lIns="91440" tIns="45720" rIns="91440" bIns="45720" rtlCol="0" anchor="b">
            <a:normAutofit fontScale="77500" lnSpcReduction="20000"/>
          </a:bodyPr>
          <a:lstStyle/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בְּגַן עֵדֶן הָיָה נָחָשׁ עַרְמוּמִי 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שֶׁרָצָה לְהַכְשִׁיל אֶת אָדָם </a:t>
            </a:r>
            <a:r>
              <a:rPr lang="he-IL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וְחַוָּה</a:t>
            </a:r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וְלִגְרֹם לָהֶם לֶאֱכֹל מִפְּרִי עֵץ הַדַּעַת.</a:t>
            </a: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2" descr="×ª××× × ×§×©××¨×">
            <a:extLst>
              <a:ext uri="{FF2B5EF4-FFF2-40B4-BE49-F238E27FC236}">
                <a16:creationId xmlns:a16="http://schemas.microsoft.com/office/drawing/2014/main" id="{DDCCEFB5-4E6E-425F-B2DA-89374E0045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0" b="30266"/>
          <a:stretch/>
        </p:blipFill>
        <p:spPr bwMode="auto">
          <a:xfrm>
            <a:off x="20" y="10"/>
            <a:ext cx="12191980" cy="4187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Freeform: Shape 89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02" name="Freeform: Shape 91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3" name="קבוצה 2">
            <a:extLst>
              <a:ext uri="{FF2B5EF4-FFF2-40B4-BE49-F238E27FC236}">
                <a16:creationId xmlns:a16="http://schemas.microsoft.com/office/drawing/2014/main" id="{BABD8338-15A7-4EDD-B183-9635593192B9}"/>
              </a:ext>
            </a:extLst>
          </p:cNvPr>
          <p:cNvGrpSpPr/>
          <p:nvPr/>
        </p:nvGrpSpPr>
        <p:grpSpPr>
          <a:xfrm>
            <a:off x="5158521" y="2791895"/>
            <a:ext cx="897139" cy="791270"/>
            <a:chOff x="5158521" y="2791895"/>
            <a:chExt cx="897139" cy="791270"/>
          </a:xfrm>
        </p:grpSpPr>
        <p:sp>
          <p:nvSpPr>
            <p:cNvPr id="2" name="חץ: מחומש 1">
              <a:extLst>
                <a:ext uri="{FF2B5EF4-FFF2-40B4-BE49-F238E27FC236}">
                  <a16:creationId xmlns:a16="http://schemas.microsoft.com/office/drawing/2014/main" id="{91AE475B-C46A-4F4E-B159-41271F071BD6}"/>
                </a:ext>
              </a:extLst>
            </p:cNvPr>
            <p:cNvSpPr/>
            <p:nvPr/>
          </p:nvSpPr>
          <p:spPr>
            <a:xfrm rot="16200000">
              <a:off x="4959783" y="3049512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חץ: מחומש 10">
              <a:extLst>
                <a:ext uri="{FF2B5EF4-FFF2-40B4-BE49-F238E27FC236}">
                  <a16:creationId xmlns:a16="http://schemas.microsoft.com/office/drawing/2014/main" id="{4C716C5F-BEEA-4077-9C81-D766C78D39F5}"/>
                </a:ext>
              </a:extLst>
            </p:cNvPr>
            <p:cNvSpPr/>
            <p:nvPr/>
          </p:nvSpPr>
          <p:spPr>
            <a:xfrm rot="16200000">
              <a:off x="5165556" y="2990633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חץ: מחומש 11">
              <a:extLst>
                <a:ext uri="{FF2B5EF4-FFF2-40B4-BE49-F238E27FC236}">
                  <a16:creationId xmlns:a16="http://schemas.microsoft.com/office/drawing/2014/main" id="{F27D340B-F317-49A8-B966-9D8AB1163274}"/>
                </a:ext>
              </a:extLst>
            </p:cNvPr>
            <p:cNvSpPr/>
            <p:nvPr/>
          </p:nvSpPr>
          <p:spPr>
            <a:xfrm rot="16200000">
              <a:off x="5304676" y="3203678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חץ: מחומש 12">
              <a:extLst>
                <a:ext uri="{FF2B5EF4-FFF2-40B4-BE49-F238E27FC236}">
                  <a16:creationId xmlns:a16="http://schemas.microsoft.com/office/drawing/2014/main" id="{E8748D97-A486-4187-A1BE-732CCD4299BF}"/>
                </a:ext>
              </a:extLst>
            </p:cNvPr>
            <p:cNvSpPr/>
            <p:nvPr/>
          </p:nvSpPr>
          <p:spPr>
            <a:xfrm rot="16200000">
              <a:off x="5549210" y="2990633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dirty="0"/>
                <a:t>0</a:t>
              </a:r>
              <a:endParaRPr lang="en-US" dirty="0"/>
            </a:p>
          </p:txBody>
        </p:sp>
        <p:sp>
          <p:nvSpPr>
            <p:cNvPr id="15" name="חץ: מחומש 14">
              <a:extLst>
                <a:ext uri="{FF2B5EF4-FFF2-40B4-BE49-F238E27FC236}">
                  <a16:creationId xmlns:a16="http://schemas.microsoft.com/office/drawing/2014/main" id="{5D549989-EB07-4E3B-9A49-000B11E39653}"/>
                </a:ext>
              </a:extLst>
            </p:cNvPr>
            <p:cNvSpPr/>
            <p:nvPr/>
          </p:nvSpPr>
          <p:spPr>
            <a:xfrm rot="16200000">
              <a:off x="5676172" y="3115493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חץ: מחומש 15">
              <a:extLst>
                <a:ext uri="{FF2B5EF4-FFF2-40B4-BE49-F238E27FC236}">
                  <a16:creationId xmlns:a16="http://schemas.microsoft.com/office/drawing/2014/main" id="{9D39D175-B8ED-41C8-B262-5716C24AF4A0}"/>
                </a:ext>
              </a:extLst>
            </p:cNvPr>
            <p:cNvSpPr/>
            <p:nvPr/>
          </p:nvSpPr>
          <p:spPr>
            <a:xfrm rot="16200000">
              <a:off x="5105353" y="3174132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חץ: מחומש 17">
              <a:extLst>
                <a:ext uri="{FF2B5EF4-FFF2-40B4-BE49-F238E27FC236}">
                  <a16:creationId xmlns:a16="http://schemas.microsoft.com/office/drawing/2014/main" id="{F97D9346-D568-4F9E-AA04-896FDEC6EDA0}"/>
                </a:ext>
              </a:extLst>
            </p:cNvPr>
            <p:cNvSpPr/>
            <p:nvPr/>
          </p:nvSpPr>
          <p:spPr>
            <a:xfrm rot="16200000">
              <a:off x="5499628" y="3190231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F75DC020-893E-4AC2-9114-AB305B34B33C}"/>
              </a:ext>
            </a:extLst>
          </p:cNvPr>
          <p:cNvGrpSpPr/>
          <p:nvPr/>
        </p:nvGrpSpPr>
        <p:grpSpPr>
          <a:xfrm>
            <a:off x="6055660" y="1738391"/>
            <a:ext cx="1271856" cy="2381897"/>
            <a:chOff x="2986491" y="1586466"/>
            <a:chExt cx="1271856" cy="2381897"/>
          </a:xfrm>
        </p:grpSpPr>
        <p:pic>
          <p:nvPicPr>
            <p:cNvPr id="5" name="גרפיקה 4" descr="רגל">
              <a:extLst>
                <a:ext uri="{FF2B5EF4-FFF2-40B4-BE49-F238E27FC236}">
                  <a16:creationId xmlns:a16="http://schemas.microsoft.com/office/drawing/2014/main" id="{EE9E8ABF-68E2-4A6A-98C7-6CFE85080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 flipH="1">
              <a:off x="2986491" y="3188434"/>
              <a:ext cx="560883" cy="779929"/>
            </a:xfrm>
            <a:prstGeom prst="rect">
              <a:avLst/>
            </a:prstGeom>
          </p:spPr>
        </p:pic>
        <p:pic>
          <p:nvPicPr>
            <p:cNvPr id="21" name="גרפיקה 20" descr="רגל">
              <a:extLst>
                <a:ext uri="{FF2B5EF4-FFF2-40B4-BE49-F238E27FC236}">
                  <a16:creationId xmlns:a16="http://schemas.microsoft.com/office/drawing/2014/main" id="{B8DD31B3-C3EF-468C-B87E-4E5D93817D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 flipH="1">
              <a:off x="3467089" y="2940776"/>
              <a:ext cx="560883" cy="779929"/>
            </a:xfrm>
            <a:prstGeom prst="rect">
              <a:avLst/>
            </a:prstGeom>
          </p:spPr>
        </p:pic>
        <p:pic>
          <p:nvPicPr>
            <p:cNvPr id="21506" name="Picture 2" descr="Adam vet ד''ר אדם תורג'מן וטרינר - Mishmar Hashiv`A, Tel Aviv, Israel |  Facebook">
              <a:extLst>
                <a:ext uri="{FF2B5EF4-FFF2-40B4-BE49-F238E27FC236}">
                  <a16:creationId xmlns:a16="http://schemas.microsoft.com/office/drawing/2014/main" id="{3C1D1919-6B55-4DAE-82B5-02380AC524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830" b="94619" l="6195" r="92478">
                          <a14:foregroundMark x1="29646" y1="94619" x2="29646" y2="86996"/>
                          <a14:foregroundMark x1="9735" y1="71749" x2="9735" y2="71749"/>
                          <a14:foregroundMark x1="6195" y1="68610" x2="6195" y2="68610"/>
                          <a14:foregroundMark x1="31858" y1="5830" x2="31858" y2="5830"/>
                          <a14:foregroundMark x1="92478" y1="80717" x2="92478" y2="80717"/>
                          <a14:foregroundMark x1="92478" y1="78924" x2="92478" y2="78924"/>
                        </a14:backgroundRemoval>
                      </a14:imgEffect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0826" y="1586466"/>
              <a:ext cx="1177521" cy="18681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06138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83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00" name="Rectangle 87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9A82AC2D-6F9E-45E9-9940-420067C23DBA}"/>
              </a:ext>
            </a:extLst>
          </p:cNvPr>
          <p:cNvSpPr/>
          <p:nvPr/>
        </p:nvSpPr>
        <p:spPr>
          <a:xfrm>
            <a:off x="752858" y="4717774"/>
            <a:ext cx="10720685" cy="1559284"/>
          </a:xfrm>
        </p:spPr>
        <p:txBody>
          <a:bodyPr vert="horz" lIns="91440" tIns="45720" rIns="91440" bIns="45720" rtlCol="0" anchor="b">
            <a:normAutofit fontScale="77500" lnSpcReduction="20000"/>
          </a:bodyPr>
          <a:lstStyle/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נִגַּשׁ הַנָּחָשׁ הָעַרְמוּמִי אֶל חַוָּה וְנִסָּה לְפַתּוֹת אוֹתָהּ.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ה' אָמַר רַק לֹא לֶאֱכֹל מִפֵּרוֹת הָעֵץ, 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חַוָּה הוֹסִיפָה וְאָמְרָה שֶׁאָסוּר גַּם לָגַעַת בָּעֵץ.</a:t>
            </a: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2" descr="×ª××× × ×§×©××¨×">
            <a:extLst>
              <a:ext uri="{FF2B5EF4-FFF2-40B4-BE49-F238E27FC236}">
                <a16:creationId xmlns:a16="http://schemas.microsoft.com/office/drawing/2014/main" id="{DDCCEFB5-4E6E-425F-B2DA-89374E0045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0" b="30266"/>
          <a:stretch/>
        </p:blipFill>
        <p:spPr bwMode="auto">
          <a:xfrm>
            <a:off x="20" y="10"/>
            <a:ext cx="12191980" cy="4187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Freeform: Shape 89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02" name="Freeform: Shape 91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3" name="קבוצה 2">
            <a:extLst>
              <a:ext uri="{FF2B5EF4-FFF2-40B4-BE49-F238E27FC236}">
                <a16:creationId xmlns:a16="http://schemas.microsoft.com/office/drawing/2014/main" id="{BABD8338-15A7-4EDD-B183-9635593192B9}"/>
              </a:ext>
            </a:extLst>
          </p:cNvPr>
          <p:cNvGrpSpPr/>
          <p:nvPr/>
        </p:nvGrpSpPr>
        <p:grpSpPr>
          <a:xfrm>
            <a:off x="5158521" y="2791895"/>
            <a:ext cx="897139" cy="791270"/>
            <a:chOff x="5158521" y="2791895"/>
            <a:chExt cx="897139" cy="791270"/>
          </a:xfrm>
        </p:grpSpPr>
        <p:sp>
          <p:nvSpPr>
            <p:cNvPr id="2" name="חץ: מחומש 1">
              <a:extLst>
                <a:ext uri="{FF2B5EF4-FFF2-40B4-BE49-F238E27FC236}">
                  <a16:creationId xmlns:a16="http://schemas.microsoft.com/office/drawing/2014/main" id="{91AE475B-C46A-4F4E-B159-41271F071BD6}"/>
                </a:ext>
              </a:extLst>
            </p:cNvPr>
            <p:cNvSpPr/>
            <p:nvPr/>
          </p:nvSpPr>
          <p:spPr>
            <a:xfrm rot="16200000">
              <a:off x="4959783" y="3049512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חץ: מחומש 10">
              <a:extLst>
                <a:ext uri="{FF2B5EF4-FFF2-40B4-BE49-F238E27FC236}">
                  <a16:creationId xmlns:a16="http://schemas.microsoft.com/office/drawing/2014/main" id="{4C716C5F-BEEA-4077-9C81-D766C78D39F5}"/>
                </a:ext>
              </a:extLst>
            </p:cNvPr>
            <p:cNvSpPr/>
            <p:nvPr/>
          </p:nvSpPr>
          <p:spPr>
            <a:xfrm rot="16200000">
              <a:off x="5165556" y="2990633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חץ: מחומש 11">
              <a:extLst>
                <a:ext uri="{FF2B5EF4-FFF2-40B4-BE49-F238E27FC236}">
                  <a16:creationId xmlns:a16="http://schemas.microsoft.com/office/drawing/2014/main" id="{F27D340B-F317-49A8-B966-9D8AB1163274}"/>
                </a:ext>
              </a:extLst>
            </p:cNvPr>
            <p:cNvSpPr/>
            <p:nvPr/>
          </p:nvSpPr>
          <p:spPr>
            <a:xfrm rot="16200000">
              <a:off x="5304676" y="3203678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חץ: מחומש 12">
              <a:extLst>
                <a:ext uri="{FF2B5EF4-FFF2-40B4-BE49-F238E27FC236}">
                  <a16:creationId xmlns:a16="http://schemas.microsoft.com/office/drawing/2014/main" id="{E8748D97-A486-4187-A1BE-732CCD4299BF}"/>
                </a:ext>
              </a:extLst>
            </p:cNvPr>
            <p:cNvSpPr/>
            <p:nvPr/>
          </p:nvSpPr>
          <p:spPr>
            <a:xfrm rot="16200000">
              <a:off x="5549210" y="2990633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dirty="0"/>
                <a:t>0</a:t>
              </a:r>
              <a:endParaRPr lang="en-US" dirty="0"/>
            </a:p>
          </p:txBody>
        </p:sp>
        <p:sp>
          <p:nvSpPr>
            <p:cNvPr id="15" name="חץ: מחומש 14">
              <a:extLst>
                <a:ext uri="{FF2B5EF4-FFF2-40B4-BE49-F238E27FC236}">
                  <a16:creationId xmlns:a16="http://schemas.microsoft.com/office/drawing/2014/main" id="{5D549989-EB07-4E3B-9A49-000B11E39653}"/>
                </a:ext>
              </a:extLst>
            </p:cNvPr>
            <p:cNvSpPr/>
            <p:nvPr/>
          </p:nvSpPr>
          <p:spPr>
            <a:xfrm rot="16200000">
              <a:off x="5676172" y="3115493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חץ: מחומש 15">
              <a:extLst>
                <a:ext uri="{FF2B5EF4-FFF2-40B4-BE49-F238E27FC236}">
                  <a16:creationId xmlns:a16="http://schemas.microsoft.com/office/drawing/2014/main" id="{9D39D175-B8ED-41C8-B262-5716C24AF4A0}"/>
                </a:ext>
              </a:extLst>
            </p:cNvPr>
            <p:cNvSpPr/>
            <p:nvPr/>
          </p:nvSpPr>
          <p:spPr>
            <a:xfrm rot="16200000">
              <a:off x="5105353" y="3174132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חץ: מחומש 17">
              <a:extLst>
                <a:ext uri="{FF2B5EF4-FFF2-40B4-BE49-F238E27FC236}">
                  <a16:creationId xmlns:a16="http://schemas.microsoft.com/office/drawing/2014/main" id="{F97D9346-D568-4F9E-AA04-896FDEC6EDA0}"/>
                </a:ext>
              </a:extLst>
            </p:cNvPr>
            <p:cNvSpPr/>
            <p:nvPr/>
          </p:nvSpPr>
          <p:spPr>
            <a:xfrm rot="16200000">
              <a:off x="5499628" y="3190231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F75DC020-893E-4AC2-9114-AB305B34B33C}"/>
              </a:ext>
            </a:extLst>
          </p:cNvPr>
          <p:cNvGrpSpPr/>
          <p:nvPr/>
        </p:nvGrpSpPr>
        <p:grpSpPr>
          <a:xfrm>
            <a:off x="6055660" y="1738391"/>
            <a:ext cx="1271856" cy="2381897"/>
            <a:chOff x="2986491" y="1586466"/>
            <a:chExt cx="1271856" cy="2381897"/>
          </a:xfrm>
        </p:grpSpPr>
        <p:pic>
          <p:nvPicPr>
            <p:cNvPr id="5" name="גרפיקה 4" descr="רגל">
              <a:extLst>
                <a:ext uri="{FF2B5EF4-FFF2-40B4-BE49-F238E27FC236}">
                  <a16:creationId xmlns:a16="http://schemas.microsoft.com/office/drawing/2014/main" id="{EE9E8ABF-68E2-4A6A-98C7-6CFE85080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 flipH="1">
              <a:off x="2986491" y="3188434"/>
              <a:ext cx="560883" cy="779929"/>
            </a:xfrm>
            <a:prstGeom prst="rect">
              <a:avLst/>
            </a:prstGeom>
          </p:spPr>
        </p:pic>
        <p:pic>
          <p:nvPicPr>
            <p:cNvPr id="21" name="גרפיקה 20" descr="רגל">
              <a:extLst>
                <a:ext uri="{FF2B5EF4-FFF2-40B4-BE49-F238E27FC236}">
                  <a16:creationId xmlns:a16="http://schemas.microsoft.com/office/drawing/2014/main" id="{B8DD31B3-C3EF-468C-B87E-4E5D93817D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 flipH="1">
              <a:off x="3467089" y="2940776"/>
              <a:ext cx="560883" cy="779929"/>
            </a:xfrm>
            <a:prstGeom prst="rect">
              <a:avLst/>
            </a:prstGeom>
          </p:spPr>
        </p:pic>
        <p:pic>
          <p:nvPicPr>
            <p:cNvPr id="21506" name="Picture 2" descr="Adam vet ד''ר אדם תורג'מן וטרינר - Mishmar Hashiv`A, Tel Aviv, Israel |  Facebook">
              <a:extLst>
                <a:ext uri="{FF2B5EF4-FFF2-40B4-BE49-F238E27FC236}">
                  <a16:creationId xmlns:a16="http://schemas.microsoft.com/office/drawing/2014/main" id="{3C1D1919-6B55-4DAE-82B5-02380AC524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830" b="94619" l="6195" r="92478">
                          <a14:foregroundMark x1="29646" y1="94619" x2="29646" y2="86996"/>
                          <a14:foregroundMark x1="9735" y1="71749" x2="9735" y2="71749"/>
                          <a14:foregroundMark x1="6195" y1="68610" x2="6195" y2="68610"/>
                          <a14:foregroundMark x1="31858" y1="5830" x2="31858" y2="5830"/>
                          <a14:foregroundMark x1="92478" y1="80717" x2="92478" y2="80717"/>
                          <a14:foregroundMark x1="92478" y1="78924" x2="92478" y2="78924"/>
                        </a14:backgroundRemoval>
                      </a14:imgEffect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0826" y="1586466"/>
              <a:ext cx="1177521" cy="18681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2" name="גרפיקה 21" descr="אישה">
            <a:extLst>
              <a:ext uri="{FF2B5EF4-FFF2-40B4-BE49-F238E27FC236}">
                <a16:creationId xmlns:a16="http://schemas.microsoft.com/office/drawing/2014/main" id="{BD2F41AB-50DA-4DFC-83CB-62EECDF131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023272" y="2400774"/>
            <a:ext cx="1478225" cy="1478225"/>
          </a:xfrm>
          <a:prstGeom prst="rect">
            <a:avLst/>
          </a:prstGeom>
        </p:spPr>
      </p:pic>
      <p:sp>
        <p:nvSpPr>
          <p:cNvPr id="4" name="בועת דיבור: אליפסה 3">
            <a:extLst>
              <a:ext uri="{FF2B5EF4-FFF2-40B4-BE49-F238E27FC236}">
                <a16:creationId xmlns:a16="http://schemas.microsoft.com/office/drawing/2014/main" id="{4B2A9223-F5B8-4905-A0CC-21088B0E7E27}"/>
              </a:ext>
            </a:extLst>
          </p:cNvPr>
          <p:cNvSpPr/>
          <p:nvPr/>
        </p:nvSpPr>
        <p:spPr>
          <a:xfrm>
            <a:off x="6754745" y="215153"/>
            <a:ext cx="2909776" cy="1617367"/>
          </a:xfrm>
          <a:prstGeom prst="wedgeEllipseCallout">
            <a:avLst>
              <a:gd name="adj1" fmla="val -49023"/>
              <a:gd name="adj2" fmla="val 74971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dirty="0"/>
              <a:t>זֶה נָכוֹן שֶׁה' </a:t>
            </a:r>
            <a:r>
              <a:rPr lang="he-IL" dirty="0" err="1"/>
              <a:t>צִוָּה</a:t>
            </a:r>
            <a:r>
              <a:rPr lang="he-IL" dirty="0"/>
              <a:t> עֲלֵיכֶם לֹא לֶאֱכֹל מִכָּל הַפֵּרוֹת שֶׁל הַגַּן?</a:t>
            </a:r>
            <a:endParaRPr lang="en-US" dirty="0"/>
          </a:p>
        </p:txBody>
      </p:sp>
      <p:sp>
        <p:nvSpPr>
          <p:cNvPr id="24" name="בועת דיבור: אליפסה 23">
            <a:extLst>
              <a:ext uri="{FF2B5EF4-FFF2-40B4-BE49-F238E27FC236}">
                <a16:creationId xmlns:a16="http://schemas.microsoft.com/office/drawing/2014/main" id="{2803E63E-AFDB-450B-87C1-E3613B50D624}"/>
              </a:ext>
            </a:extLst>
          </p:cNvPr>
          <p:cNvSpPr/>
          <p:nvPr/>
        </p:nvSpPr>
        <p:spPr>
          <a:xfrm flipH="1">
            <a:off x="434936" y="580942"/>
            <a:ext cx="3120100" cy="1617368"/>
          </a:xfrm>
          <a:prstGeom prst="wedgeEllipseCallout">
            <a:avLst>
              <a:gd name="adj1" fmla="val -49023"/>
              <a:gd name="adj2" fmla="val 74971"/>
            </a:avLst>
          </a:prstGeom>
          <a:ln>
            <a:solidFill>
              <a:srgbClr val="A4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dirty="0"/>
              <a:t>מִפֵּרוֹת הַגַּן מֻתָּר לָנוּ לֶאֱכֹל.</a:t>
            </a:r>
          </a:p>
          <a:p>
            <a:pPr algn="ctr"/>
            <a:r>
              <a:rPr lang="he-IL" dirty="0"/>
              <a:t>רַק מִפֵּרוֹת עֵץ הַדַּעַת </a:t>
            </a:r>
          </a:p>
          <a:p>
            <a:pPr algn="ctr"/>
            <a:r>
              <a:rPr lang="he-IL" dirty="0"/>
              <a:t>אָסוּר לָנוּ לֶאֱכֹל, </a:t>
            </a:r>
            <a:r>
              <a:rPr lang="he-IL" b="1" dirty="0">
                <a:solidFill>
                  <a:srgbClr val="FF0000"/>
                </a:solidFill>
              </a:rPr>
              <a:t>וְגַם לָגַעַת אָסוּר לָנוּ.</a:t>
            </a:r>
            <a:r>
              <a:rPr lang="he-IL" dirty="0"/>
              <a:t> כְּדֵי שֶׁלֹּא נָמוּת.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692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83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00" name="Rectangle 87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9A82AC2D-6F9E-45E9-9940-420067C23DBA}"/>
              </a:ext>
            </a:extLst>
          </p:cNvPr>
          <p:cNvSpPr/>
          <p:nvPr/>
        </p:nvSpPr>
        <p:spPr>
          <a:xfrm>
            <a:off x="752858" y="4701230"/>
            <a:ext cx="10720685" cy="1575828"/>
          </a:xfrm>
        </p:spPr>
        <p:txBody>
          <a:bodyPr vert="horz" lIns="91440" tIns="45720" rIns="91440" bIns="45720" rtlCol="0" anchor="b">
            <a:normAutofit fontScale="77500" lnSpcReduction="20000"/>
          </a:bodyPr>
          <a:lstStyle/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כְּהוֹכָחָה לִדְבָרָיו דָּחַף הַנָּחָשׁ אֶת </a:t>
            </a:r>
            <a:r>
              <a:rPr lang="he-IL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הָאִשָּׁה</a:t>
            </a:r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 עַד שֶׁנָּגְעָה בָּעֵץ.</a:t>
            </a:r>
          </a:p>
          <a:p>
            <a:pPr algn="ctr" rtl="1"/>
            <a:r>
              <a:rPr lang="he-IL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מִכֵּיוָן</a:t>
            </a:r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 שֶׁרָאֲתָה שֶׁאֵינָהּ מֵתָה, 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חָשְׁבָה שֶׁבֶּטַח גַּם אֶפְשָׁר לֶאֱכֹל מִפִּרְיוֹ.</a:t>
            </a: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2" descr="×ª××× × ×§×©××¨×">
            <a:extLst>
              <a:ext uri="{FF2B5EF4-FFF2-40B4-BE49-F238E27FC236}">
                <a16:creationId xmlns:a16="http://schemas.microsoft.com/office/drawing/2014/main" id="{DDCCEFB5-4E6E-425F-B2DA-89374E0045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0" b="30266"/>
          <a:stretch/>
        </p:blipFill>
        <p:spPr bwMode="auto">
          <a:xfrm>
            <a:off x="20" y="10"/>
            <a:ext cx="12191980" cy="4187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Freeform: Shape 89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02" name="Freeform: Shape 91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3" name="קבוצה 2">
            <a:extLst>
              <a:ext uri="{FF2B5EF4-FFF2-40B4-BE49-F238E27FC236}">
                <a16:creationId xmlns:a16="http://schemas.microsoft.com/office/drawing/2014/main" id="{BABD8338-15A7-4EDD-B183-9635593192B9}"/>
              </a:ext>
            </a:extLst>
          </p:cNvPr>
          <p:cNvGrpSpPr/>
          <p:nvPr/>
        </p:nvGrpSpPr>
        <p:grpSpPr>
          <a:xfrm>
            <a:off x="5158521" y="2791895"/>
            <a:ext cx="897139" cy="791270"/>
            <a:chOff x="5158521" y="2791895"/>
            <a:chExt cx="897139" cy="791270"/>
          </a:xfrm>
        </p:grpSpPr>
        <p:sp>
          <p:nvSpPr>
            <p:cNvPr id="2" name="חץ: מחומש 1">
              <a:extLst>
                <a:ext uri="{FF2B5EF4-FFF2-40B4-BE49-F238E27FC236}">
                  <a16:creationId xmlns:a16="http://schemas.microsoft.com/office/drawing/2014/main" id="{91AE475B-C46A-4F4E-B159-41271F071BD6}"/>
                </a:ext>
              </a:extLst>
            </p:cNvPr>
            <p:cNvSpPr/>
            <p:nvPr/>
          </p:nvSpPr>
          <p:spPr>
            <a:xfrm rot="16200000">
              <a:off x="4959783" y="3049512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חץ: מחומש 10">
              <a:extLst>
                <a:ext uri="{FF2B5EF4-FFF2-40B4-BE49-F238E27FC236}">
                  <a16:creationId xmlns:a16="http://schemas.microsoft.com/office/drawing/2014/main" id="{4C716C5F-BEEA-4077-9C81-D766C78D39F5}"/>
                </a:ext>
              </a:extLst>
            </p:cNvPr>
            <p:cNvSpPr/>
            <p:nvPr/>
          </p:nvSpPr>
          <p:spPr>
            <a:xfrm rot="16200000">
              <a:off x="5165556" y="2990633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חץ: מחומש 11">
              <a:extLst>
                <a:ext uri="{FF2B5EF4-FFF2-40B4-BE49-F238E27FC236}">
                  <a16:creationId xmlns:a16="http://schemas.microsoft.com/office/drawing/2014/main" id="{F27D340B-F317-49A8-B966-9D8AB1163274}"/>
                </a:ext>
              </a:extLst>
            </p:cNvPr>
            <p:cNvSpPr/>
            <p:nvPr/>
          </p:nvSpPr>
          <p:spPr>
            <a:xfrm rot="16200000">
              <a:off x="5304676" y="3203678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חץ: מחומש 12">
              <a:extLst>
                <a:ext uri="{FF2B5EF4-FFF2-40B4-BE49-F238E27FC236}">
                  <a16:creationId xmlns:a16="http://schemas.microsoft.com/office/drawing/2014/main" id="{E8748D97-A486-4187-A1BE-732CCD4299BF}"/>
                </a:ext>
              </a:extLst>
            </p:cNvPr>
            <p:cNvSpPr/>
            <p:nvPr/>
          </p:nvSpPr>
          <p:spPr>
            <a:xfrm rot="16200000">
              <a:off x="5549210" y="2990633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dirty="0"/>
                <a:t>0</a:t>
              </a:r>
              <a:endParaRPr lang="en-US" dirty="0"/>
            </a:p>
          </p:txBody>
        </p:sp>
        <p:sp>
          <p:nvSpPr>
            <p:cNvPr id="15" name="חץ: מחומש 14">
              <a:extLst>
                <a:ext uri="{FF2B5EF4-FFF2-40B4-BE49-F238E27FC236}">
                  <a16:creationId xmlns:a16="http://schemas.microsoft.com/office/drawing/2014/main" id="{5D549989-EB07-4E3B-9A49-000B11E39653}"/>
                </a:ext>
              </a:extLst>
            </p:cNvPr>
            <p:cNvSpPr/>
            <p:nvPr/>
          </p:nvSpPr>
          <p:spPr>
            <a:xfrm rot="16200000">
              <a:off x="5676172" y="3115493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חץ: מחומש 15">
              <a:extLst>
                <a:ext uri="{FF2B5EF4-FFF2-40B4-BE49-F238E27FC236}">
                  <a16:creationId xmlns:a16="http://schemas.microsoft.com/office/drawing/2014/main" id="{9D39D175-B8ED-41C8-B262-5716C24AF4A0}"/>
                </a:ext>
              </a:extLst>
            </p:cNvPr>
            <p:cNvSpPr/>
            <p:nvPr/>
          </p:nvSpPr>
          <p:spPr>
            <a:xfrm rot="16200000">
              <a:off x="5105353" y="3174132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חץ: מחומש 17">
              <a:extLst>
                <a:ext uri="{FF2B5EF4-FFF2-40B4-BE49-F238E27FC236}">
                  <a16:creationId xmlns:a16="http://schemas.microsoft.com/office/drawing/2014/main" id="{F97D9346-D568-4F9E-AA04-896FDEC6EDA0}"/>
                </a:ext>
              </a:extLst>
            </p:cNvPr>
            <p:cNvSpPr/>
            <p:nvPr/>
          </p:nvSpPr>
          <p:spPr>
            <a:xfrm rot="16200000">
              <a:off x="5499628" y="3190231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F75DC020-893E-4AC2-9114-AB305B34B33C}"/>
              </a:ext>
            </a:extLst>
          </p:cNvPr>
          <p:cNvGrpSpPr/>
          <p:nvPr/>
        </p:nvGrpSpPr>
        <p:grpSpPr>
          <a:xfrm>
            <a:off x="6055660" y="1738391"/>
            <a:ext cx="1271856" cy="2381897"/>
            <a:chOff x="2986491" y="1586466"/>
            <a:chExt cx="1271856" cy="2381897"/>
          </a:xfrm>
        </p:grpSpPr>
        <p:pic>
          <p:nvPicPr>
            <p:cNvPr id="5" name="גרפיקה 4" descr="רגל">
              <a:extLst>
                <a:ext uri="{FF2B5EF4-FFF2-40B4-BE49-F238E27FC236}">
                  <a16:creationId xmlns:a16="http://schemas.microsoft.com/office/drawing/2014/main" id="{EE9E8ABF-68E2-4A6A-98C7-6CFE85080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 flipH="1">
              <a:off x="2986491" y="3188434"/>
              <a:ext cx="560883" cy="779929"/>
            </a:xfrm>
            <a:prstGeom prst="rect">
              <a:avLst/>
            </a:prstGeom>
          </p:spPr>
        </p:pic>
        <p:pic>
          <p:nvPicPr>
            <p:cNvPr id="21" name="גרפיקה 20" descr="רגל">
              <a:extLst>
                <a:ext uri="{FF2B5EF4-FFF2-40B4-BE49-F238E27FC236}">
                  <a16:creationId xmlns:a16="http://schemas.microsoft.com/office/drawing/2014/main" id="{B8DD31B3-C3EF-468C-B87E-4E5D93817D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 flipH="1">
              <a:off x="3467089" y="2940776"/>
              <a:ext cx="560883" cy="779929"/>
            </a:xfrm>
            <a:prstGeom prst="rect">
              <a:avLst/>
            </a:prstGeom>
          </p:spPr>
        </p:pic>
        <p:pic>
          <p:nvPicPr>
            <p:cNvPr id="21506" name="Picture 2" descr="Adam vet ד''ר אדם תורג'מן וטרינר - Mishmar Hashiv`A, Tel Aviv, Israel |  Facebook">
              <a:extLst>
                <a:ext uri="{FF2B5EF4-FFF2-40B4-BE49-F238E27FC236}">
                  <a16:creationId xmlns:a16="http://schemas.microsoft.com/office/drawing/2014/main" id="{3C1D1919-6B55-4DAE-82B5-02380AC524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830" b="94619" l="6195" r="92478">
                          <a14:foregroundMark x1="29646" y1="94619" x2="29646" y2="86996"/>
                          <a14:foregroundMark x1="9735" y1="71749" x2="9735" y2="71749"/>
                          <a14:foregroundMark x1="6195" y1="68610" x2="6195" y2="68610"/>
                          <a14:foregroundMark x1="31858" y1="5830" x2="31858" y2="5830"/>
                          <a14:foregroundMark x1="92478" y1="80717" x2="92478" y2="80717"/>
                          <a14:foregroundMark x1="92478" y1="78924" x2="92478" y2="78924"/>
                        </a14:backgroundRemoval>
                      </a14:imgEffect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0826" y="1586466"/>
              <a:ext cx="1177521" cy="18681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2" name="גרפיקה 21" descr="אישה">
            <a:extLst>
              <a:ext uri="{FF2B5EF4-FFF2-40B4-BE49-F238E27FC236}">
                <a16:creationId xmlns:a16="http://schemas.microsoft.com/office/drawing/2014/main" id="{BD2F41AB-50DA-4DFC-83CB-62EECDF131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023272" y="2400774"/>
            <a:ext cx="1478225" cy="1478225"/>
          </a:xfrm>
          <a:prstGeom prst="rect">
            <a:avLst/>
          </a:prstGeom>
        </p:spPr>
      </p:pic>
      <p:sp>
        <p:nvSpPr>
          <p:cNvPr id="4" name="בועת דיבור: אליפסה 3">
            <a:extLst>
              <a:ext uri="{FF2B5EF4-FFF2-40B4-BE49-F238E27FC236}">
                <a16:creationId xmlns:a16="http://schemas.microsoft.com/office/drawing/2014/main" id="{4B2A9223-F5B8-4905-A0CC-21088B0E7E27}"/>
              </a:ext>
            </a:extLst>
          </p:cNvPr>
          <p:cNvSpPr/>
          <p:nvPr/>
        </p:nvSpPr>
        <p:spPr>
          <a:xfrm>
            <a:off x="6754744" y="215153"/>
            <a:ext cx="3478467" cy="1617367"/>
          </a:xfrm>
          <a:prstGeom prst="wedgeEllipseCallout">
            <a:avLst>
              <a:gd name="adj1" fmla="val -49023"/>
              <a:gd name="adj2" fmla="val 74971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dirty="0"/>
              <a:t>אִם תֹּאכְלִי מִפֵּרוֹת הָעֵץ לֹא תָּמוּתִי. אֶלָּא תִּהְיִי כְּמוֹ </a:t>
            </a:r>
            <a:r>
              <a:rPr lang="he-IL" dirty="0" err="1"/>
              <a:t>אֱלֹקִים</a:t>
            </a:r>
            <a:r>
              <a:rPr lang="he-IL" dirty="0"/>
              <a:t> שֶׁמַּבְדִּיל בֵּין טוֹב לְבֵין רַע. לָכֵן ה' לֹא רָצָה שֶׁתֹּאכְלוּ מִמֶּנּוּ!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031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83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00" name="Rectangle 87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9A82AC2D-6F9E-45E9-9940-420067C23DBA}"/>
              </a:ext>
            </a:extLst>
          </p:cNvPr>
          <p:cNvSpPr/>
          <p:nvPr/>
        </p:nvSpPr>
        <p:spPr>
          <a:xfrm>
            <a:off x="735657" y="4619082"/>
            <a:ext cx="10720685" cy="15758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הוֹשִׁיטָה חַוָּה אֶת יָדָהּ, 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לָקְחָה פְּרִי מִפֵּרוֹת עֵץ הַדַּעַת וְאָכְלָה...</a:t>
            </a: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2" descr="×ª××× × ×§×©××¨×">
            <a:extLst>
              <a:ext uri="{FF2B5EF4-FFF2-40B4-BE49-F238E27FC236}">
                <a16:creationId xmlns:a16="http://schemas.microsoft.com/office/drawing/2014/main" id="{DDCCEFB5-4E6E-425F-B2DA-89374E0045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0" b="30266"/>
          <a:stretch/>
        </p:blipFill>
        <p:spPr bwMode="auto">
          <a:xfrm>
            <a:off x="20" y="10"/>
            <a:ext cx="12191980" cy="4187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Freeform: Shape 89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02" name="Freeform: Shape 91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3" name="קבוצה 2">
            <a:extLst>
              <a:ext uri="{FF2B5EF4-FFF2-40B4-BE49-F238E27FC236}">
                <a16:creationId xmlns:a16="http://schemas.microsoft.com/office/drawing/2014/main" id="{BABD8338-15A7-4EDD-B183-9635593192B9}"/>
              </a:ext>
            </a:extLst>
          </p:cNvPr>
          <p:cNvGrpSpPr/>
          <p:nvPr/>
        </p:nvGrpSpPr>
        <p:grpSpPr>
          <a:xfrm>
            <a:off x="5158521" y="2791895"/>
            <a:ext cx="897139" cy="791270"/>
            <a:chOff x="5158521" y="2791895"/>
            <a:chExt cx="897139" cy="791270"/>
          </a:xfrm>
        </p:grpSpPr>
        <p:sp>
          <p:nvSpPr>
            <p:cNvPr id="2" name="חץ: מחומש 1">
              <a:extLst>
                <a:ext uri="{FF2B5EF4-FFF2-40B4-BE49-F238E27FC236}">
                  <a16:creationId xmlns:a16="http://schemas.microsoft.com/office/drawing/2014/main" id="{91AE475B-C46A-4F4E-B159-41271F071BD6}"/>
                </a:ext>
              </a:extLst>
            </p:cNvPr>
            <p:cNvSpPr/>
            <p:nvPr/>
          </p:nvSpPr>
          <p:spPr>
            <a:xfrm rot="16200000">
              <a:off x="4959783" y="3049512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חץ: מחומש 10">
              <a:extLst>
                <a:ext uri="{FF2B5EF4-FFF2-40B4-BE49-F238E27FC236}">
                  <a16:creationId xmlns:a16="http://schemas.microsoft.com/office/drawing/2014/main" id="{4C716C5F-BEEA-4077-9C81-D766C78D39F5}"/>
                </a:ext>
              </a:extLst>
            </p:cNvPr>
            <p:cNvSpPr/>
            <p:nvPr/>
          </p:nvSpPr>
          <p:spPr>
            <a:xfrm rot="16200000">
              <a:off x="5165556" y="2990633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חץ: מחומש 11">
              <a:extLst>
                <a:ext uri="{FF2B5EF4-FFF2-40B4-BE49-F238E27FC236}">
                  <a16:creationId xmlns:a16="http://schemas.microsoft.com/office/drawing/2014/main" id="{F27D340B-F317-49A8-B966-9D8AB1163274}"/>
                </a:ext>
              </a:extLst>
            </p:cNvPr>
            <p:cNvSpPr/>
            <p:nvPr/>
          </p:nvSpPr>
          <p:spPr>
            <a:xfrm rot="16200000">
              <a:off x="5304676" y="3203678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חץ: מחומש 12">
              <a:extLst>
                <a:ext uri="{FF2B5EF4-FFF2-40B4-BE49-F238E27FC236}">
                  <a16:creationId xmlns:a16="http://schemas.microsoft.com/office/drawing/2014/main" id="{E8748D97-A486-4187-A1BE-732CCD4299BF}"/>
                </a:ext>
              </a:extLst>
            </p:cNvPr>
            <p:cNvSpPr/>
            <p:nvPr/>
          </p:nvSpPr>
          <p:spPr>
            <a:xfrm rot="16200000">
              <a:off x="5549210" y="2990633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dirty="0"/>
                <a:t>0</a:t>
              </a:r>
              <a:endParaRPr lang="en-US" dirty="0"/>
            </a:p>
          </p:txBody>
        </p:sp>
        <p:sp>
          <p:nvSpPr>
            <p:cNvPr id="15" name="חץ: מחומש 14">
              <a:extLst>
                <a:ext uri="{FF2B5EF4-FFF2-40B4-BE49-F238E27FC236}">
                  <a16:creationId xmlns:a16="http://schemas.microsoft.com/office/drawing/2014/main" id="{5D549989-EB07-4E3B-9A49-000B11E39653}"/>
                </a:ext>
              </a:extLst>
            </p:cNvPr>
            <p:cNvSpPr/>
            <p:nvPr/>
          </p:nvSpPr>
          <p:spPr>
            <a:xfrm rot="16200000">
              <a:off x="5676172" y="3115493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חץ: מחומש 15">
              <a:extLst>
                <a:ext uri="{FF2B5EF4-FFF2-40B4-BE49-F238E27FC236}">
                  <a16:creationId xmlns:a16="http://schemas.microsoft.com/office/drawing/2014/main" id="{9D39D175-B8ED-41C8-B262-5716C24AF4A0}"/>
                </a:ext>
              </a:extLst>
            </p:cNvPr>
            <p:cNvSpPr/>
            <p:nvPr/>
          </p:nvSpPr>
          <p:spPr>
            <a:xfrm rot="16200000">
              <a:off x="5105353" y="3174132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חץ: מחומש 17">
              <a:extLst>
                <a:ext uri="{FF2B5EF4-FFF2-40B4-BE49-F238E27FC236}">
                  <a16:creationId xmlns:a16="http://schemas.microsoft.com/office/drawing/2014/main" id="{F97D9346-D568-4F9E-AA04-896FDEC6EDA0}"/>
                </a:ext>
              </a:extLst>
            </p:cNvPr>
            <p:cNvSpPr/>
            <p:nvPr/>
          </p:nvSpPr>
          <p:spPr>
            <a:xfrm rot="16200000">
              <a:off x="5499628" y="3190231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F75DC020-893E-4AC2-9114-AB305B34B33C}"/>
              </a:ext>
            </a:extLst>
          </p:cNvPr>
          <p:cNvGrpSpPr/>
          <p:nvPr/>
        </p:nvGrpSpPr>
        <p:grpSpPr>
          <a:xfrm>
            <a:off x="6055660" y="1738391"/>
            <a:ext cx="1271856" cy="2381897"/>
            <a:chOff x="2986491" y="1586466"/>
            <a:chExt cx="1271856" cy="2381897"/>
          </a:xfrm>
        </p:grpSpPr>
        <p:pic>
          <p:nvPicPr>
            <p:cNvPr id="5" name="גרפיקה 4" descr="רגל">
              <a:extLst>
                <a:ext uri="{FF2B5EF4-FFF2-40B4-BE49-F238E27FC236}">
                  <a16:creationId xmlns:a16="http://schemas.microsoft.com/office/drawing/2014/main" id="{EE9E8ABF-68E2-4A6A-98C7-6CFE85080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 flipH="1">
              <a:off x="2986491" y="3188434"/>
              <a:ext cx="560883" cy="779929"/>
            </a:xfrm>
            <a:prstGeom prst="rect">
              <a:avLst/>
            </a:prstGeom>
          </p:spPr>
        </p:pic>
        <p:pic>
          <p:nvPicPr>
            <p:cNvPr id="21" name="גרפיקה 20" descr="רגל">
              <a:extLst>
                <a:ext uri="{FF2B5EF4-FFF2-40B4-BE49-F238E27FC236}">
                  <a16:creationId xmlns:a16="http://schemas.microsoft.com/office/drawing/2014/main" id="{B8DD31B3-C3EF-468C-B87E-4E5D93817D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 flipH="1">
              <a:off x="3467089" y="2940776"/>
              <a:ext cx="560883" cy="779929"/>
            </a:xfrm>
            <a:prstGeom prst="rect">
              <a:avLst/>
            </a:prstGeom>
          </p:spPr>
        </p:pic>
        <p:pic>
          <p:nvPicPr>
            <p:cNvPr id="21506" name="Picture 2" descr="Adam vet ד''ר אדם תורג'מן וטרינר - Mishmar Hashiv`A, Tel Aviv, Israel |  Facebook">
              <a:extLst>
                <a:ext uri="{FF2B5EF4-FFF2-40B4-BE49-F238E27FC236}">
                  <a16:creationId xmlns:a16="http://schemas.microsoft.com/office/drawing/2014/main" id="{3C1D1919-6B55-4DAE-82B5-02380AC524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830" b="94619" l="6195" r="92478">
                          <a14:foregroundMark x1="29646" y1="94619" x2="29646" y2="86996"/>
                          <a14:foregroundMark x1="9735" y1="71749" x2="9735" y2="71749"/>
                          <a14:foregroundMark x1="6195" y1="68610" x2="6195" y2="68610"/>
                          <a14:foregroundMark x1="31858" y1="5830" x2="31858" y2="5830"/>
                          <a14:foregroundMark x1="92478" y1="80717" x2="92478" y2="80717"/>
                          <a14:foregroundMark x1="92478" y1="78924" x2="92478" y2="78924"/>
                        </a14:backgroundRemoval>
                      </a14:imgEffect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0826" y="1586466"/>
              <a:ext cx="1177521" cy="18681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2" name="גרפיקה 21" descr="אישה">
            <a:extLst>
              <a:ext uri="{FF2B5EF4-FFF2-40B4-BE49-F238E27FC236}">
                <a16:creationId xmlns:a16="http://schemas.microsoft.com/office/drawing/2014/main" id="{BD2F41AB-50DA-4DFC-83CB-62EECDF131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023272" y="2400774"/>
            <a:ext cx="1478225" cy="1478225"/>
          </a:xfrm>
          <a:prstGeom prst="rect">
            <a:avLst/>
          </a:prstGeom>
        </p:spPr>
      </p:pic>
      <p:sp>
        <p:nvSpPr>
          <p:cNvPr id="7" name="אליפסה 6">
            <a:extLst>
              <a:ext uri="{FF2B5EF4-FFF2-40B4-BE49-F238E27FC236}">
                <a16:creationId xmlns:a16="http://schemas.microsoft.com/office/drawing/2014/main" id="{61424BD8-CBE7-4C3F-8D4B-EECA9D0A4308}"/>
              </a:ext>
            </a:extLst>
          </p:cNvPr>
          <p:cNvSpPr/>
          <p:nvPr/>
        </p:nvSpPr>
        <p:spPr>
          <a:xfrm>
            <a:off x="4935759" y="2697767"/>
            <a:ext cx="131980" cy="188256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866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11111E-6 L 0.08008 -0.050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83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00" name="Rectangle 87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9A82AC2D-6F9E-45E9-9940-420067C23DBA}"/>
              </a:ext>
            </a:extLst>
          </p:cNvPr>
          <p:cNvSpPr/>
          <p:nvPr/>
        </p:nvSpPr>
        <p:spPr>
          <a:xfrm>
            <a:off x="735657" y="4619082"/>
            <a:ext cx="10720685" cy="15758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לְאַחַר שֶׁאָכְלָה, 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נָתְנָה גַּם לְאָדָם לֶאֱכֹל מִפֵּרוֹת עֵץ הַדַּעַת.</a:t>
            </a: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2" descr="×ª××× × ×§×©××¨×">
            <a:extLst>
              <a:ext uri="{FF2B5EF4-FFF2-40B4-BE49-F238E27FC236}">
                <a16:creationId xmlns:a16="http://schemas.microsoft.com/office/drawing/2014/main" id="{DDCCEFB5-4E6E-425F-B2DA-89374E0045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0" b="30266"/>
          <a:stretch/>
        </p:blipFill>
        <p:spPr bwMode="auto">
          <a:xfrm>
            <a:off x="20" y="10"/>
            <a:ext cx="12191980" cy="4187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Freeform: Shape 89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02" name="Freeform: Shape 91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3" name="קבוצה 2">
            <a:extLst>
              <a:ext uri="{FF2B5EF4-FFF2-40B4-BE49-F238E27FC236}">
                <a16:creationId xmlns:a16="http://schemas.microsoft.com/office/drawing/2014/main" id="{BABD8338-15A7-4EDD-B183-9635593192B9}"/>
              </a:ext>
            </a:extLst>
          </p:cNvPr>
          <p:cNvGrpSpPr/>
          <p:nvPr/>
        </p:nvGrpSpPr>
        <p:grpSpPr>
          <a:xfrm>
            <a:off x="5158521" y="2791895"/>
            <a:ext cx="897139" cy="791270"/>
            <a:chOff x="5158521" y="2791895"/>
            <a:chExt cx="897139" cy="791270"/>
          </a:xfrm>
        </p:grpSpPr>
        <p:sp>
          <p:nvSpPr>
            <p:cNvPr id="2" name="חץ: מחומש 1">
              <a:extLst>
                <a:ext uri="{FF2B5EF4-FFF2-40B4-BE49-F238E27FC236}">
                  <a16:creationId xmlns:a16="http://schemas.microsoft.com/office/drawing/2014/main" id="{91AE475B-C46A-4F4E-B159-41271F071BD6}"/>
                </a:ext>
              </a:extLst>
            </p:cNvPr>
            <p:cNvSpPr/>
            <p:nvPr/>
          </p:nvSpPr>
          <p:spPr>
            <a:xfrm rot="16200000">
              <a:off x="4959783" y="3049512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חץ: מחומש 10">
              <a:extLst>
                <a:ext uri="{FF2B5EF4-FFF2-40B4-BE49-F238E27FC236}">
                  <a16:creationId xmlns:a16="http://schemas.microsoft.com/office/drawing/2014/main" id="{4C716C5F-BEEA-4077-9C81-D766C78D39F5}"/>
                </a:ext>
              </a:extLst>
            </p:cNvPr>
            <p:cNvSpPr/>
            <p:nvPr/>
          </p:nvSpPr>
          <p:spPr>
            <a:xfrm rot="16200000">
              <a:off x="5165556" y="2990633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חץ: מחומש 11">
              <a:extLst>
                <a:ext uri="{FF2B5EF4-FFF2-40B4-BE49-F238E27FC236}">
                  <a16:creationId xmlns:a16="http://schemas.microsoft.com/office/drawing/2014/main" id="{F27D340B-F317-49A8-B966-9D8AB1163274}"/>
                </a:ext>
              </a:extLst>
            </p:cNvPr>
            <p:cNvSpPr/>
            <p:nvPr/>
          </p:nvSpPr>
          <p:spPr>
            <a:xfrm rot="16200000">
              <a:off x="5304676" y="3203678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חץ: מחומש 12">
              <a:extLst>
                <a:ext uri="{FF2B5EF4-FFF2-40B4-BE49-F238E27FC236}">
                  <a16:creationId xmlns:a16="http://schemas.microsoft.com/office/drawing/2014/main" id="{E8748D97-A486-4187-A1BE-732CCD4299BF}"/>
                </a:ext>
              </a:extLst>
            </p:cNvPr>
            <p:cNvSpPr/>
            <p:nvPr/>
          </p:nvSpPr>
          <p:spPr>
            <a:xfrm rot="16200000">
              <a:off x="5549210" y="2990633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dirty="0"/>
                <a:t>0</a:t>
              </a:r>
              <a:endParaRPr lang="en-US" dirty="0"/>
            </a:p>
          </p:txBody>
        </p:sp>
        <p:sp>
          <p:nvSpPr>
            <p:cNvPr id="15" name="חץ: מחומש 14">
              <a:extLst>
                <a:ext uri="{FF2B5EF4-FFF2-40B4-BE49-F238E27FC236}">
                  <a16:creationId xmlns:a16="http://schemas.microsoft.com/office/drawing/2014/main" id="{5D549989-EB07-4E3B-9A49-000B11E39653}"/>
                </a:ext>
              </a:extLst>
            </p:cNvPr>
            <p:cNvSpPr/>
            <p:nvPr/>
          </p:nvSpPr>
          <p:spPr>
            <a:xfrm rot="16200000">
              <a:off x="5676172" y="3115493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חץ: מחומש 15">
              <a:extLst>
                <a:ext uri="{FF2B5EF4-FFF2-40B4-BE49-F238E27FC236}">
                  <a16:creationId xmlns:a16="http://schemas.microsoft.com/office/drawing/2014/main" id="{9D39D175-B8ED-41C8-B262-5716C24AF4A0}"/>
                </a:ext>
              </a:extLst>
            </p:cNvPr>
            <p:cNvSpPr/>
            <p:nvPr/>
          </p:nvSpPr>
          <p:spPr>
            <a:xfrm rot="16200000">
              <a:off x="5105353" y="3174132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חץ: מחומש 17">
              <a:extLst>
                <a:ext uri="{FF2B5EF4-FFF2-40B4-BE49-F238E27FC236}">
                  <a16:creationId xmlns:a16="http://schemas.microsoft.com/office/drawing/2014/main" id="{F97D9346-D568-4F9E-AA04-896FDEC6EDA0}"/>
                </a:ext>
              </a:extLst>
            </p:cNvPr>
            <p:cNvSpPr/>
            <p:nvPr/>
          </p:nvSpPr>
          <p:spPr>
            <a:xfrm rot="16200000">
              <a:off x="5499628" y="3190231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גרפיקה 23" descr="איש">
            <a:extLst>
              <a:ext uri="{FF2B5EF4-FFF2-40B4-BE49-F238E27FC236}">
                <a16:creationId xmlns:a16="http://schemas.microsoft.com/office/drawing/2014/main" id="{562B5D24-A84C-4B14-9856-4506070C8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83408" y="2387324"/>
            <a:ext cx="1467511" cy="1467511"/>
          </a:xfrm>
          <a:prstGeom prst="rect">
            <a:avLst/>
          </a:prstGeom>
        </p:spPr>
      </p:pic>
      <p:grpSp>
        <p:nvGrpSpPr>
          <p:cNvPr id="26" name="קבוצה 25">
            <a:extLst>
              <a:ext uri="{FF2B5EF4-FFF2-40B4-BE49-F238E27FC236}">
                <a16:creationId xmlns:a16="http://schemas.microsoft.com/office/drawing/2014/main" id="{AF8F3C47-E381-4C7D-8272-96BAA92CD48B}"/>
              </a:ext>
            </a:extLst>
          </p:cNvPr>
          <p:cNvGrpSpPr/>
          <p:nvPr/>
        </p:nvGrpSpPr>
        <p:grpSpPr>
          <a:xfrm>
            <a:off x="3988933" y="2070728"/>
            <a:ext cx="1478225" cy="1478225"/>
            <a:chOff x="3023272" y="2427668"/>
            <a:chExt cx="1478225" cy="1478225"/>
          </a:xfrm>
          <a:solidFill>
            <a:srgbClr val="A40000"/>
          </a:solidFill>
        </p:grpSpPr>
        <p:pic>
          <p:nvPicPr>
            <p:cNvPr id="27" name="גרפיקה 26" descr="אישה">
              <a:extLst>
                <a:ext uri="{FF2B5EF4-FFF2-40B4-BE49-F238E27FC236}">
                  <a16:creationId xmlns:a16="http://schemas.microsoft.com/office/drawing/2014/main" id="{ED4D11C1-2D51-41B3-A36C-9505BFCDE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3023272" y="2427668"/>
              <a:ext cx="1478225" cy="1478225"/>
            </a:xfrm>
            <a:prstGeom prst="rect">
              <a:avLst/>
            </a:prstGeom>
          </p:spPr>
        </p:pic>
        <p:sp>
          <p:nvSpPr>
            <p:cNvPr id="28" name="אליפסה 27">
              <a:extLst>
                <a:ext uri="{FF2B5EF4-FFF2-40B4-BE49-F238E27FC236}">
                  <a16:creationId xmlns:a16="http://schemas.microsoft.com/office/drawing/2014/main" id="{F6AC1509-8012-456C-99D9-B5DC8983D650}"/>
                </a:ext>
              </a:extLst>
            </p:cNvPr>
            <p:cNvSpPr/>
            <p:nvPr/>
          </p:nvSpPr>
          <p:spPr>
            <a:xfrm>
              <a:off x="3404308" y="3071160"/>
              <a:ext cx="131980" cy="188256"/>
            </a:xfrm>
            <a:prstGeom prst="ellipse">
              <a:avLst/>
            </a:prstGeom>
            <a:grpFill/>
            <a:ln w="9525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94401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2.22222E-6 L -0.20573 0.0513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86" y="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83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00" name="Rectangle 87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9A82AC2D-6F9E-45E9-9940-420067C23DBA}"/>
              </a:ext>
            </a:extLst>
          </p:cNvPr>
          <p:cNvSpPr/>
          <p:nvPr/>
        </p:nvSpPr>
        <p:spPr>
          <a:xfrm>
            <a:off x="735657" y="4619082"/>
            <a:ext cx="10720685" cy="1575828"/>
          </a:xfrm>
        </p:spPr>
        <p:txBody>
          <a:bodyPr vert="horz" lIns="91440" tIns="45720" rIns="91440" bIns="45720" rtlCol="0" anchor="b">
            <a:normAutofit fontScale="77500" lnSpcReduction="20000"/>
          </a:bodyPr>
          <a:lstStyle/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לְאַחַר </a:t>
            </a:r>
            <a:r>
              <a:rPr lang="he-IL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שֶׁסִּיְּמו</a:t>
            </a:r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ּ לֶאֱכֹל מִפְּרִי עֵץ הַדַּעַת, 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הִרְגִּישׁוּ פִּתְאוֹם שֶׁאֵין לָהֶם בְּגָדִים.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מִהֲרוּ אָדָם </a:t>
            </a:r>
            <a:r>
              <a:rPr lang="he-IL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וְחַוָּה</a:t>
            </a:r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 וְתָפְרוּ לְעַצְמָם בְּגָדִים מֵעֲלֵי תְּאֵנָה.</a:t>
            </a: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2" descr="×ª××× × ×§×©××¨×">
            <a:extLst>
              <a:ext uri="{FF2B5EF4-FFF2-40B4-BE49-F238E27FC236}">
                <a16:creationId xmlns:a16="http://schemas.microsoft.com/office/drawing/2014/main" id="{DDCCEFB5-4E6E-425F-B2DA-89374E0045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0" b="30266"/>
          <a:stretch/>
        </p:blipFill>
        <p:spPr bwMode="auto">
          <a:xfrm>
            <a:off x="20" y="10"/>
            <a:ext cx="12191980" cy="4187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Freeform: Shape 89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02" name="Freeform: Shape 91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3" name="קבוצה 2">
            <a:extLst>
              <a:ext uri="{FF2B5EF4-FFF2-40B4-BE49-F238E27FC236}">
                <a16:creationId xmlns:a16="http://schemas.microsoft.com/office/drawing/2014/main" id="{BABD8338-15A7-4EDD-B183-9635593192B9}"/>
              </a:ext>
            </a:extLst>
          </p:cNvPr>
          <p:cNvGrpSpPr/>
          <p:nvPr/>
        </p:nvGrpSpPr>
        <p:grpSpPr>
          <a:xfrm>
            <a:off x="5158521" y="2791895"/>
            <a:ext cx="897139" cy="791270"/>
            <a:chOff x="5158521" y="2791895"/>
            <a:chExt cx="897139" cy="791270"/>
          </a:xfrm>
        </p:grpSpPr>
        <p:sp>
          <p:nvSpPr>
            <p:cNvPr id="2" name="חץ: מחומש 1">
              <a:extLst>
                <a:ext uri="{FF2B5EF4-FFF2-40B4-BE49-F238E27FC236}">
                  <a16:creationId xmlns:a16="http://schemas.microsoft.com/office/drawing/2014/main" id="{91AE475B-C46A-4F4E-B159-41271F071BD6}"/>
                </a:ext>
              </a:extLst>
            </p:cNvPr>
            <p:cNvSpPr/>
            <p:nvPr/>
          </p:nvSpPr>
          <p:spPr>
            <a:xfrm rot="16200000">
              <a:off x="4959783" y="3049512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חץ: מחומש 10">
              <a:extLst>
                <a:ext uri="{FF2B5EF4-FFF2-40B4-BE49-F238E27FC236}">
                  <a16:creationId xmlns:a16="http://schemas.microsoft.com/office/drawing/2014/main" id="{4C716C5F-BEEA-4077-9C81-D766C78D39F5}"/>
                </a:ext>
              </a:extLst>
            </p:cNvPr>
            <p:cNvSpPr/>
            <p:nvPr/>
          </p:nvSpPr>
          <p:spPr>
            <a:xfrm rot="16200000">
              <a:off x="5165556" y="2990633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חץ: מחומש 11">
              <a:extLst>
                <a:ext uri="{FF2B5EF4-FFF2-40B4-BE49-F238E27FC236}">
                  <a16:creationId xmlns:a16="http://schemas.microsoft.com/office/drawing/2014/main" id="{F27D340B-F317-49A8-B966-9D8AB1163274}"/>
                </a:ext>
              </a:extLst>
            </p:cNvPr>
            <p:cNvSpPr/>
            <p:nvPr/>
          </p:nvSpPr>
          <p:spPr>
            <a:xfrm rot="16200000">
              <a:off x="5304676" y="3203678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חץ: מחומש 12">
              <a:extLst>
                <a:ext uri="{FF2B5EF4-FFF2-40B4-BE49-F238E27FC236}">
                  <a16:creationId xmlns:a16="http://schemas.microsoft.com/office/drawing/2014/main" id="{E8748D97-A486-4187-A1BE-732CCD4299BF}"/>
                </a:ext>
              </a:extLst>
            </p:cNvPr>
            <p:cNvSpPr/>
            <p:nvPr/>
          </p:nvSpPr>
          <p:spPr>
            <a:xfrm rot="16200000">
              <a:off x="5549210" y="2990633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dirty="0"/>
                <a:t>0</a:t>
              </a:r>
              <a:endParaRPr lang="en-US" dirty="0"/>
            </a:p>
          </p:txBody>
        </p:sp>
        <p:sp>
          <p:nvSpPr>
            <p:cNvPr id="15" name="חץ: מחומש 14">
              <a:extLst>
                <a:ext uri="{FF2B5EF4-FFF2-40B4-BE49-F238E27FC236}">
                  <a16:creationId xmlns:a16="http://schemas.microsoft.com/office/drawing/2014/main" id="{5D549989-EB07-4E3B-9A49-000B11E39653}"/>
                </a:ext>
              </a:extLst>
            </p:cNvPr>
            <p:cNvSpPr/>
            <p:nvPr/>
          </p:nvSpPr>
          <p:spPr>
            <a:xfrm rot="16200000">
              <a:off x="5676172" y="3115493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חץ: מחומש 15">
              <a:extLst>
                <a:ext uri="{FF2B5EF4-FFF2-40B4-BE49-F238E27FC236}">
                  <a16:creationId xmlns:a16="http://schemas.microsoft.com/office/drawing/2014/main" id="{9D39D175-B8ED-41C8-B262-5716C24AF4A0}"/>
                </a:ext>
              </a:extLst>
            </p:cNvPr>
            <p:cNvSpPr/>
            <p:nvPr/>
          </p:nvSpPr>
          <p:spPr>
            <a:xfrm rot="16200000">
              <a:off x="5105353" y="3174132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חץ: מחומש 17">
              <a:extLst>
                <a:ext uri="{FF2B5EF4-FFF2-40B4-BE49-F238E27FC236}">
                  <a16:creationId xmlns:a16="http://schemas.microsoft.com/office/drawing/2014/main" id="{F97D9346-D568-4F9E-AA04-896FDEC6EDA0}"/>
                </a:ext>
              </a:extLst>
            </p:cNvPr>
            <p:cNvSpPr/>
            <p:nvPr/>
          </p:nvSpPr>
          <p:spPr>
            <a:xfrm rot="16200000">
              <a:off x="5499628" y="3190231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גרפיקה 23" descr="איש">
            <a:extLst>
              <a:ext uri="{FF2B5EF4-FFF2-40B4-BE49-F238E27FC236}">
                <a16:creationId xmlns:a16="http://schemas.microsoft.com/office/drawing/2014/main" id="{562B5D24-A84C-4B14-9856-4506070C8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83408" y="2387324"/>
            <a:ext cx="1467511" cy="1467511"/>
          </a:xfrm>
          <a:prstGeom prst="rect">
            <a:avLst/>
          </a:prstGeom>
        </p:spPr>
      </p:pic>
      <p:pic>
        <p:nvPicPr>
          <p:cNvPr id="25" name="גרפיקה 24" descr="אישה">
            <a:extLst>
              <a:ext uri="{FF2B5EF4-FFF2-40B4-BE49-F238E27FC236}">
                <a16:creationId xmlns:a16="http://schemas.microsoft.com/office/drawing/2014/main" id="{70C03B84-8FF1-4625-99A3-1A904E61F2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00079" y="2411671"/>
            <a:ext cx="1478225" cy="1478225"/>
          </a:xfrm>
          <a:prstGeom prst="rect">
            <a:avLst/>
          </a:prstGeom>
        </p:spPr>
      </p:pic>
      <p:pic>
        <p:nvPicPr>
          <p:cNvPr id="25604" name="Picture 4" descr="EPS איורי קליפ ארט ותמונות וקטור עלה של תאנה 1034 .וקטור קליפ ארט פטור  מתגמוליםעלה של תאנה זמינים לחיפוש ממאגר הכולל אלפי איורים של מאיירים שונים">
            <a:extLst>
              <a:ext uri="{FF2B5EF4-FFF2-40B4-BE49-F238E27FC236}">
                <a16:creationId xmlns:a16="http://schemas.microsoft.com/office/drawing/2014/main" id="{5DC40898-0B5E-4778-8354-1345D37FFE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0" t="-4738" r="6534" b="9830"/>
          <a:stretch/>
        </p:blipFill>
        <p:spPr bwMode="auto">
          <a:xfrm>
            <a:off x="2196507" y="2635624"/>
            <a:ext cx="494215" cy="85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EPS איורי קליפ ארט ותמונות וקטור עלה של תאנה 1034 .וקטור קליפ ארט פטור  מתגמוליםעלה של תאנה זמינים לחיפוש ממאגר הכולל אלפי איורים של מאיירים שונים">
            <a:extLst>
              <a:ext uri="{FF2B5EF4-FFF2-40B4-BE49-F238E27FC236}">
                <a16:creationId xmlns:a16="http://schemas.microsoft.com/office/drawing/2014/main" id="{B83FDA1A-5525-4E10-88A8-D5F81C8751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0" t="-4738" r="6534" b="9830"/>
          <a:stretch/>
        </p:blipFill>
        <p:spPr bwMode="auto">
          <a:xfrm>
            <a:off x="1376311" y="2657308"/>
            <a:ext cx="494215" cy="668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3961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83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00" name="Rectangle 87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9A82AC2D-6F9E-45E9-9940-420067C23DBA}"/>
              </a:ext>
            </a:extLst>
          </p:cNvPr>
          <p:cNvSpPr/>
          <p:nvPr/>
        </p:nvSpPr>
        <p:spPr>
          <a:xfrm>
            <a:off x="735657" y="4619082"/>
            <a:ext cx="10720685" cy="15758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לְפֶתַע נִשְׁמַע קוֹל ה' בְּגַן עֵדֶן. 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אָדָם </a:t>
            </a:r>
            <a:r>
              <a:rPr lang="he-IL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וְחַוָּה</a:t>
            </a:r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 נִבְהֲלוּ מְאֹד וְהִתְחַבְּאוּ בֵּין הָעֵצִים.</a:t>
            </a: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2" descr="×ª××× × ×§×©××¨×">
            <a:extLst>
              <a:ext uri="{FF2B5EF4-FFF2-40B4-BE49-F238E27FC236}">
                <a16:creationId xmlns:a16="http://schemas.microsoft.com/office/drawing/2014/main" id="{DDCCEFB5-4E6E-425F-B2DA-89374E0045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0" b="30266"/>
          <a:stretch/>
        </p:blipFill>
        <p:spPr bwMode="auto">
          <a:xfrm>
            <a:off x="20" y="10"/>
            <a:ext cx="12191980" cy="4187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Freeform: Shape 89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02" name="Freeform: Shape 91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3" name="קבוצה 2">
            <a:extLst>
              <a:ext uri="{FF2B5EF4-FFF2-40B4-BE49-F238E27FC236}">
                <a16:creationId xmlns:a16="http://schemas.microsoft.com/office/drawing/2014/main" id="{BABD8338-15A7-4EDD-B183-9635593192B9}"/>
              </a:ext>
            </a:extLst>
          </p:cNvPr>
          <p:cNvGrpSpPr/>
          <p:nvPr/>
        </p:nvGrpSpPr>
        <p:grpSpPr>
          <a:xfrm>
            <a:off x="5158521" y="2791895"/>
            <a:ext cx="897139" cy="791270"/>
            <a:chOff x="5158521" y="2791895"/>
            <a:chExt cx="897139" cy="791270"/>
          </a:xfrm>
        </p:grpSpPr>
        <p:sp>
          <p:nvSpPr>
            <p:cNvPr id="2" name="חץ: מחומש 1">
              <a:extLst>
                <a:ext uri="{FF2B5EF4-FFF2-40B4-BE49-F238E27FC236}">
                  <a16:creationId xmlns:a16="http://schemas.microsoft.com/office/drawing/2014/main" id="{91AE475B-C46A-4F4E-B159-41271F071BD6}"/>
                </a:ext>
              </a:extLst>
            </p:cNvPr>
            <p:cNvSpPr/>
            <p:nvPr/>
          </p:nvSpPr>
          <p:spPr>
            <a:xfrm rot="16200000">
              <a:off x="4959783" y="3049512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חץ: מחומש 10">
              <a:extLst>
                <a:ext uri="{FF2B5EF4-FFF2-40B4-BE49-F238E27FC236}">
                  <a16:creationId xmlns:a16="http://schemas.microsoft.com/office/drawing/2014/main" id="{4C716C5F-BEEA-4077-9C81-D766C78D39F5}"/>
                </a:ext>
              </a:extLst>
            </p:cNvPr>
            <p:cNvSpPr/>
            <p:nvPr/>
          </p:nvSpPr>
          <p:spPr>
            <a:xfrm rot="16200000">
              <a:off x="5165556" y="2990633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חץ: מחומש 11">
              <a:extLst>
                <a:ext uri="{FF2B5EF4-FFF2-40B4-BE49-F238E27FC236}">
                  <a16:creationId xmlns:a16="http://schemas.microsoft.com/office/drawing/2014/main" id="{F27D340B-F317-49A8-B966-9D8AB1163274}"/>
                </a:ext>
              </a:extLst>
            </p:cNvPr>
            <p:cNvSpPr/>
            <p:nvPr/>
          </p:nvSpPr>
          <p:spPr>
            <a:xfrm rot="16200000">
              <a:off x="5304676" y="3203678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חץ: מחומש 12">
              <a:extLst>
                <a:ext uri="{FF2B5EF4-FFF2-40B4-BE49-F238E27FC236}">
                  <a16:creationId xmlns:a16="http://schemas.microsoft.com/office/drawing/2014/main" id="{E8748D97-A486-4187-A1BE-732CCD4299BF}"/>
                </a:ext>
              </a:extLst>
            </p:cNvPr>
            <p:cNvSpPr/>
            <p:nvPr/>
          </p:nvSpPr>
          <p:spPr>
            <a:xfrm rot="16200000">
              <a:off x="5549210" y="2990633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dirty="0"/>
                <a:t>0</a:t>
              </a:r>
              <a:endParaRPr lang="en-US" dirty="0"/>
            </a:p>
          </p:txBody>
        </p:sp>
        <p:sp>
          <p:nvSpPr>
            <p:cNvPr id="15" name="חץ: מחומש 14">
              <a:extLst>
                <a:ext uri="{FF2B5EF4-FFF2-40B4-BE49-F238E27FC236}">
                  <a16:creationId xmlns:a16="http://schemas.microsoft.com/office/drawing/2014/main" id="{5D549989-EB07-4E3B-9A49-000B11E39653}"/>
                </a:ext>
              </a:extLst>
            </p:cNvPr>
            <p:cNvSpPr/>
            <p:nvPr/>
          </p:nvSpPr>
          <p:spPr>
            <a:xfrm rot="16200000">
              <a:off x="5676172" y="3115493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חץ: מחומש 15">
              <a:extLst>
                <a:ext uri="{FF2B5EF4-FFF2-40B4-BE49-F238E27FC236}">
                  <a16:creationId xmlns:a16="http://schemas.microsoft.com/office/drawing/2014/main" id="{9D39D175-B8ED-41C8-B262-5716C24AF4A0}"/>
                </a:ext>
              </a:extLst>
            </p:cNvPr>
            <p:cNvSpPr/>
            <p:nvPr/>
          </p:nvSpPr>
          <p:spPr>
            <a:xfrm rot="16200000">
              <a:off x="5105353" y="3174132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חץ: מחומש 17">
              <a:extLst>
                <a:ext uri="{FF2B5EF4-FFF2-40B4-BE49-F238E27FC236}">
                  <a16:creationId xmlns:a16="http://schemas.microsoft.com/office/drawing/2014/main" id="{F97D9346-D568-4F9E-AA04-896FDEC6EDA0}"/>
                </a:ext>
              </a:extLst>
            </p:cNvPr>
            <p:cNvSpPr/>
            <p:nvPr/>
          </p:nvSpPr>
          <p:spPr>
            <a:xfrm rot="16200000">
              <a:off x="5499628" y="3190231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גרפיקה 23" descr="איש">
            <a:extLst>
              <a:ext uri="{FF2B5EF4-FFF2-40B4-BE49-F238E27FC236}">
                <a16:creationId xmlns:a16="http://schemas.microsoft.com/office/drawing/2014/main" id="{562B5D24-A84C-4B14-9856-4506070C86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12713" t="-306" r="10857" b="49099"/>
          <a:stretch/>
        </p:blipFill>
        <p:spPr>
          <a:xfrm>
            <a:off x="1360107" y="2261322"/>
            <a:ext cx="705162" cy="472444"/>
          </a:xfrm>
          <a:prstGeom prst="ellipse">
            <a:avLst/>
          </a:prstGeom>
        </p:spPr>
      </p:pic>
      <p:pic>
        <p:nvPicPr>
          <p:cNvPr id="25" name="גרפיקה 24" descr="אישה">
            <a:extLst>
              <a:ext uri="{FF2B5EF4-FFF2-40B4-BE49-F238E27FC236}">
                <a16:creationId xmlns:a16="http://schemas.microsoft.com/office/drawing/2014/main" id="{70C03B84-8FF1-4625-99A3-1A904E61F2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 l="5973" t="342" r="9519" b="58343"/>
          <a:stretch/>
        </p:blipFill>
        <p:spPr>
          <a:xfrm>
            <a:off x="1641840" y="2261322"/>
            <a:ext cx="846858" cy="47244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209972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83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00" name="Rectangle 87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9A82AC2D-6F9E-45E9-9940-420067C23DBA}"/>
              </a:ext>
            </a:extLst>
          </p:cNvPr>
          <p:cNvSpPr/>
          <p:nvPr/>
        </p:nvSpPr>
        <p:spPr>
          <a:xfrm>
            <a:off x="735657" y="4619082"/>
            <a:ext cx="10720685" cy="1575828"/>
          </a:xfrm>
        </p:spPr>
        <p:txBody>
          <a:bodyPr vert="horz" lIns="91440" tIns="45720" rIns="91440" bIns="45720" rtlCol="0" anchor="b">
            <a:normAutofit fontScale="77500" lnSpcReduction="20000"/>
          </a:bodyPr>
          <a:lstStyle/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ה' יָדַע הֵיכָן אָדָם </a:t>
            </a:r>
            <a:r>
              <a:rPr lang="he-IL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וְחַוָּה</a:t>
            </a:r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אַךְ קָרָא אֶל הָאָדָם כְּדֵי שֶׁלֹּא </a:t>
            </a:r>
            <a:r>
              <a:rPr lang="he-IL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יִבָּהֵל</a:t>
            </a:r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אִם פִּתְאוֹם יַתְחִיל לְדַבֵּר אֵלָיו.</a:t>
            </a: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2" descr="×ª××× × ×§×©××¨×">
            <a:extLst>
              <a:ext uri="{FF2B5EF4-FFF2-40B4-BE49-F238E27FC236}">
                <a16:creationId xmlns:a16="http://schemas.microsoft.com/office/drawing/2014/main" id="{DDCCEFB5-4E6E-425F-B2DA-89374E0045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0" b="30266"/>
          <a:stretch/>
        </p:blipFill>
        <p:spPr bwMode="auto">
          <a:xfrm>
            <a:off x="20" y="10"/>
            <a:ext cx="12191980" cy="4187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Freeform: Shape 89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02" name="Freeform: Shape 91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3" name="קבוצה 2">
            <a:extLst>
              <a:ext uri="{FF2B5EF4-FFF2-40B4-BE49-F238E27FC236}">
                <a16:creationId xmlns:a16="http://schemas.microsoft.com/office/drawing/2014/main" id="{BABD8338-15A7-4EDD-B183-9635593192B9}"/>
              </a:ext>
            </a:extLst>
          </p:cNvPr>
          <p:cNvGrpSpPr/>
          <p:nvPr/>
        </p:nvGrpSpPr>
        <p:grpSpPr>
          <a:xfrm>
            <a:off x="5158521" y="2791895"/>
            <a:ext cx="897139" cy="791270"/>
            <a:chOff x="5158521" y="2791895"/>
            <a:chExt cx="897139" cy="791270"/>
          </a:xfrm>
        </p:grpSpPr>
        <p:sp>
          <p:nvSpPr>
            <p:cNvPr id="2" name="חץ: מחומש 1">
              <a:extLst>
                <a:ext uri="{FF2B5EF4-FFF2-40B4-BE49-F238E27FC236}">
                  <a16:creationId xmlns:a16="http://schemas.microsoft.com/office/drawing/2014/main" id="{91AE475B-C46A-4F4E-B159-41271F071BD6}"/>
                </a:ext>
              </a:extLst>
            </p:cNvPr>
            <p:cNvSpPr/>
            <p:nvPr/>
          </p:nvSpPr>
          <p:spPr>
            <a:xfrm rot="16200000">
              <a:off x="4959783" y="3049512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חץ: מחומש 10">
              <a:extLst>
                <a:ext uri="{FF2B5EF4-FFF2-40B4-BE49-F238E27FC236}">
                  <a16:creationId xmlns:a16="http://schemas.microsoft.com/office/drawing/2014/main" id="{4C716C5F-BEEA-4077-9C81-D766C78D39F5}"/>
                </a:ext>
              </a:extLst>
            </p:cNvPr>
            <p:cNvSpPr/>
            <p:nvPr/>
          </p:nvSpPr>
          <p:spPr>
            <a:xfrm rot="16200000">
              <a:off x="5165556" y="2990633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חץ: מחומש 11">
              <a:extLst>
                <a:ext uri="{FF2B5EF4-FFF2-40B4-BE49-F238E27FC236}">
                  <a16:creationId xmlns:a16="http://schemas.microsoft.com/office/drawing/2014/main" id="{F27D340B-F317-49A8-B966-9D8AB1163274}"/>
                </a:ext>
              </a:extLst>
            </p:cNvPr>
            <p:cNvSpPr/>
            <p:nvPr/>
          </p:nvSpPr>
          <p:spPr>
            <a:xfrm rot="16200000">
              <a:off x="5304676" y="3203678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חץ: מחומש 12">
              <a:extLst>
                <a:ext uri="{FF2B5EF4-FFF2-40B4-BE49-F238E27FC236}">
                  <a16:creationId xmlns:a16="http://schemas.microsoft.com/office/drawing/2014/main" id="{E8748D97-A486-4187-A1BE-732CCD4299BF}"/>
                </a:ext>
              </a:extLst>
            </p:cNvPr>
            <p:cNvSpPr/>
            <p:nvPr/>
          </p:nvSpPr>
          <p:spPr>
            <a:xfrm rot="16200000">
              <a:off x="5549210" y="2990633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dirty="0"/>
                <a:t>0</a:t>
              </a:r>
              <a:endParaRPr lang="en-US" dirty="0"/>
            </a:p>
          </p:txBody>
        </p:sp>
        <p:sp>
          <p:nvSpPr>
            <p:cNvPr id="15" name="חץ: מחומש 14">
              <a:extLst>
                <a:ext uri="{FF2B5EF4-FFF2-40B4-BE49-F238E27FC236}">
                  <a16:creationId xmlns:a16="http://schemas.microsoft.com/office/drawing/2014/main" id="{5D549989-EB07-4E3B-9A49-000B11E39653}"/>
                </a:ext>
              </a:extLst>
            </p:cNvPr>
            <p:cNvSpPr/>
            <p:nvPr/>
          </p:nvSpPr>
          <p:spPr>
            <a:xfrm rot="16200000">
              <a:off x="5676172" y="3115493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חץ: מחומש 15">
              <a:extLst>
                <a:ext uri="{FF2B5EF4-FFF2-40B4-BE49-F238E27FC236}">
                  <a16:creationId xmlns:a16="http://schemas.microsoft.com/office/drawing/2014/main" id="{9D39D175-B8ED-41C8-B262-5716C24AF4A0}"/>
                </a:ext>
              </a:extLst>
            </p:cNvPr>
            <p:cNvSpPr/>
            <p:nvPr/>
          </p:nvSpPr>
          <p:spPr>
            <a:xfrm rot="16200000">
              <a:off x="5105353" y="3174132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חץ: מחומש 17">
              <a:extLst>
                <a:ext uri="{FF2B5EF4-FFF2-40B4-BE49-F238E27FC236}">
                  <a16:creationId xmlns:a16="http://schemas.microsoft.com/office/drawing/2014/main" id="{F97D9346-D568-4F9E-AA04-896FDEC6EDA0}"/>
                </a:ext>
              </a:extLst>
            </p:cNvPr>
            <p:cNvSpPr/>
            <p:nvPr/>
          </p:nvSpPr>
          <p:spPr>
            <a:xfrm rot="16200000">
              <a:off x="5499628" y="3190231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גרפיקה 23" descr="איש">
            <a:extLst>
              <a:ext uri="{FF2B5EF4-FFF2-40B4-BE49-F238E27FC236}">
                <a16:creationId xmlns:a16="http://schemas.microsoft.com/office/drawing/2014/main" id="{562B5D24-A84C-4B14-9856-4506070C86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12713" t="-306" r="10857" b="49099"/>
          <a:stretch/>
        </p:blipFill>
        <p:spPr>
          <a:xfrm>
            <a:off x="1360107" y="2261322"/>
            <a:ext cx="705162" cy="472444"/>
          </a:xfrm>
          <a:prstGeom prst="ellipse">
            <a:avLst/>
          </a:prstGeom>
        </p:spPr>
      </p:pic>
      <p:pic>
        <p:nvPicPr>
          <p:cNvPr id="25" name="גרפיקה 24" descr="אישה">
            <a:extLst>
              <a:ext uri="{FF2B5EF4-FFF2-40B4-BE49-F238E27FC236}">
                <a16:creationId xmlns:a16="http://schemas.microsoft.com/office/drawing/2014/main" id="{70C03B84-8FF1-4625-99A3-1A904E61F2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 l="5973" t="342" r="9519" b="58343"/>
          <a:stretch/>
        </p:blipFill>
        <p:spPr>
          <a:xfrm>
            <a:off x="1641840" y="2261322"/>
            <a:ext cx="846858" cy="472444"/>
          </a:xfrm>
          <a:prstGeom prst="ellipse">
            <a:avLst/>
          </a:prstGeom>
        </p:spPr>
      </p:pic>
      <p:sp>
        <p:nvSpPr>
          <p:cNvPr id="22" name="בועת דיבור: אליפסה 21">
            <a:extLst>
              <a:ext uri="{FF2B5EF4-FFF2-40B4-BE49-F238E27FC236}">
                <a16:creationId xmlns:a16="http://schemas.microsoft.com/office/drawing/2014/main" id="{B1DB829E-8535-4D89-9897-BC32A35CC592}"/>
              </a:ext>
            </a:extLst>
          </p:cNvPr>
          <p:cNvSpPr/>
          <p:nvPr/>
        </p:nvSpPr>
        <p:spPr>
          <a:xfrm>
            <a:off x="6754744" y="215153"/>
            <a:ext cx="3478467" cy="1617367"/>
          </a:xfrm>
          <a:prstGeom prst="wedgeEllipseCallout">
            <a:avLst>
              <a:gd name="adj1" fmla="val 67677"/>
              <a:gd name="adj2" fmla="val -70653"/>
            </a:avLst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dirty="0"/>
              <a:t>"אַיֶּכָּה?"</a:t>
            </a:r>
          </a:p>
          <a:p>
            <a:pPr algn="ctr"/>
            <a:r>
              <a:rPr lang="he-IL" dirty="0"/>
              <a:t>אֵיפֹה אַתָּה?</a:t>
            </a:r>
            <a:endParaRPr lang="en-US" dirty="0"/>
          </a:p>
        </p:txBody>
      </p:sp>
      <p:sp>
        <p:nvSpPr>
          <p:cNvPr id="21" name="בועת דיבור: אליפסה 20">
            <a:extLst>
              <a:ext uri="{FF2B5EF4-FFF2-40B4-BE49-F238E27FC236}">
                <a16:creationId xmlns:a16="http://schemas.microsoft.com/office/drawing/2014/main" id="{5E96DEF0-6194-414F-90EA-B44104CB8BDA}"/>
              </a:ext>
            </a:extLst>
          </p:cNvPr>
          <p:cNvSpPr/>
          <p:nvPr/>
        </p:nvSpPr>
        <p:spPr>
          <a:xfrm>
            <a:off x="1436672" y="151806"/>
            <a:ext cx="2909776" cy="1617367"/>
          </a:xfrm>
          <a:prstGeom prst="wedgeEllipseCallout">
            <a:avLst>
              <a:gd name="adj1" fmla="val -38072"/>
              <a:gd name="adj2" fmla="val 77541"/>
            </a:avLst>
          </a:prstGeom>
          <a:ln>
            <a:solidFill>
              <a:srgbClr val="3219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dirty="0"/>
              <a:t>שָׁמַעְתִּי אֶת קוֹלֵךְ בַּגַּן וְהִתְחַבֵּאתִי, </a:t>
            </a:r>
          </a:p>
          <a:p>
            <a:pPr algn="ctr"/>
            <a:r>
              <a:rPr lang="he-IL" dirty="0"/>
              <a:t>כִּי שַׂמְתִּי לֵב שֶׁאֲנִי עָרֹם.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105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83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00" name="Rectangle 87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9A82AC2D-6F9E-45E9-9940-420067C23DBA}"/>
              </a:ext>
            </a:extLst>
          </p:cNvPr>
          <p:cNvSpPr/>
          <p:nvPr/>
        </p:nvSpPr>
        <p:spPr>
          <a:xfrm>
            <a:off x="752858" y="4907471"/>
            <a:ext cx="10720685" cy="1103687"/>
          </a:xfrm>
        </p:spPr>
        <p:txBody>
          <a:bodyPr vert="horz" lIns="91440" tIns="45720" rIns="91440" bIns="45720" rtlCol="0" anchor="b">
            <a:normAutofit fontScale="77500" lnSpcReduction="20000"/>
          </a:bodyPr>
          <a:lstStyle/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אָדָם הֶעֱבִיר אֶת הָאַשְׁמָה לָאִשָּׁה שֶׁה' נָתַן לוֹ.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וְאָמַר שֶׁהִיא אֲשֵׁמָה.</a:t>
            </a: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2" descr="×ª××× × ×§×©××¨×">
            <a:extLst>
              <a:ext uri="{FF2B5EF4-FFF2-40B4-BE49-F238E27FC236}">
                <a16:creationId xmlns:a16="http://schemas.microsoft.com/office/drawing/2014/main" id="{DDCCEFB5-4E6E-425F-B2DA-89374E0045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0" b="30266"/>
          <a:stretch/>
        </p:blipFill>
        <p:spPr bwMode="auto">
          <a:xfrm>
            <a:off x="20" y="10"/>
            <a:ext cx="12191980" cy="4187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Freeform: Shape 89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02" name="Freeform: Shape 91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3" name="קבוצה 2">
            <a:extLst>
              <a:ext uri="{FF2B5EF4-FFF2-40B4-BE49-F238E27FC236}">
                <a16:creationId xmlns:a16="http://schemas.microsoft.com/office/drawing/2014/main" id="{BABD8338-15A7-4EDD-B183-9635593192B9}"/>
              </a:ext>
            </a:extLst>
          </p:cNvPr>
          <p:cNvGrpSpPr/>
          <p:nvPr/>
        </p:nvGrpSpPr>
        <p:grpSpPr>
          <a:xfrm>
            <a:off x="5158521" y="2791895"/>
            <a:ext cx="897139" cy="791270"/>
            <a:chOff x="5158521" y="2791895"/>
            <a:chExt cx="897139" cy="791270"/>
          </a:xfrm>
        </p:grpSpPr>
        <p:sp>
          <p:nvSpPr>
            <p:cNvPr id="2" name="חץ: מחומש 1">
              <a:extLst>
                <a:ext uri="{FF2B5EF4-FFF2-40B4-BE49-F238E27FC236}">
                  <a16:creationId xmlns:a16="http://schemas.microsoft.com/office/drawing/2014/main" id="{91AE475B-C46A-4F4E-B159-41271F071BD6}"/>
                </a:ext>
              </a:extLst>
            </p:cNvPr>
            <p:cNvSpPr/>
            <p:nvPr/>
          </p:nvSpPr>
          <p:spPr>
            <a:xfrm rot="16200000">
              <a:off x="4959783" y="3049512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חץ: מחומש 10">
              <a:extLst>
                <a:ext uri="{FF2B5EF4-FFF2-40B4-BE49-F238E27FC236}">
                  <a16:creationId xmlns:a16="http://schemas.microsoft.com/office/drawing/2014/main" id="{4C716C5F-BEEA-4077-9C81-D766C78D39F5}"/>
                </a:ext>
              </a:extLst>
            </p:cNvPr>
            <p:cNvSpPr/>
            <p:nvPr/>
          </p:nvSpPr>
          <p:spPr>
            <a:xfrm rot="16200000">
              <a:off x="5165556" y="2990633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חץ: מחומש 11">
              <a:extLst>
                <a:ext uri="{FF2B5EF4-FFF2-40B4-BE49-F238E27FC236}">
                  <a16:creationId xmlns:a16="http://schemas.microsoft.com/office/drawing/2014/main" id="{F27D340B-F317-49A8-B966-9D8AB1163274}"/>
                </a:ext>
              </a:extLst>
            </p:cNvPr>
            <p:cNvSpPr/>
            <p:nvPr/>
          </p:nvSpPr>
          <p:spPr>
            <a:xfrm rot="16200000">
              <a:off x="5304676" y="3203678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חץ: מחומש 12">
              <a:extLst>
                <a:ext uri="{FF2B5EF4-FFF2-40B4-BE49-F238E27FC236}">
                  <a16:creationId xmlns:a16="http://schemas.microsoft.com/office/drawing/2014/main" id="{E8748D97-A486-4187-A1BE-732CCD4299BF}"/>
                </a:ext>
              </a:extLst>
            </p:cNvPr>
            <p:cNvSpPr/>
            <p:nvPr/>
          </p:nvSpPr>
          <p:spPr>
            <a:xfrm rot="16200000">
              <a:off x="5549210" y="2990633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dirty="0"/>
                <a:t>0</a:t>
              </a:r>
              <a:endParaRPr lang="en-US" dirty="0"/>
            </a:p>
          </p:txBody>
        </p:sp>
        <p:sp>
          <p:nvSpPr>
            <p:cNvPr id="15" name="חץ: מחומש 14">
              <a:extLst>
                <a:ext uri="{FF2B5EF4-FFF2-40B4-BE49-F238E27FC236}">
                  <a16:creationId xmlns:a16="http://schemas.microsoft.com/office/drawing/2014/main" id="{5D549989-EB07-4E3B-9A49-000B11E39653}"/>
                </a:ext>
              </a:extLst>
            </p:cNvPr>
            <p:cNvSpPr/>
            <p:nvPr/>
          </p:nvSpPr>
          <p:spPr>
            <a:xfrm rot="16200000">
              <a:off x="5676172" y="3115493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חץ: מחומש 15">
              <a:extLst>
                <a:ext uri="{FF2B5EF4-FFF2-40B4-BE49-F238E27FC236}">
                  <a16:creationId xmlns:a16="http://schemas.microsoft.com/office/drawing/2014/main" id="{9D39D175-B8ED-41C8-B262-5716C24AF4A0}"/>
                </a:ext>
              </a:extLst>
            </p:cNvPr>
            <p:cNvSpPr/>
            <p:nvPr/>
          </p:nvSpPr>
          <p:spPr>
            <a:xfrm rot="16200000">
              <a:off x="5105353" y="3174132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חץ: מחומש 17">
              <a:extLst>
                <a:ext uri="{FF2B5EF4-FFF2-40B4-BE49-F238E27FC236}">
                  <a16:creationId xmlns:a16="http://schemas.microsoft.com/office/drawing/2014/main" id="{F97D9346-D568-4F9E-AA04-896FDEC6EDA0}"/>
                </a:ext>
              </a:extLst>
            </p:cNvPr>
            <p:cNvSpPr/>
            <p:nvPr/>
          </p:nvSpPr>
          <p:spPr>
            <a:xfrm rot="16200000">
              <a:off x="5499628" y="3190231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גרפיקה 23" descr="איש">
            <a:extLst>
              <a:ext uri="{FF2B5EF4-FFF2-40B4-BE49-F238E27FC236}">
                <a16:creationId xmlns:a16="http://schemas.microsoft.com/office/drawing/2014/main" id="{562B5D24-A84C-4B14-9856-4506070C86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12713" t="-306" r="10857" b="49099"/>
          <a:stretch/>
        </p:blipFill>
        <p:spPr>
          <a:xfrm>
            <a:off x="1360107" y="2261322"/>
            <a:ext cx="705162" cy="472444"/>
          </a:xfrm>
          <a:prstGeom prst="ellipse">
            <a:avLst/>
          </a:prstGeom>
        </p:spPr>
      </p:pic>
      <p:pic>
        <p:nvPicPr>
          <p:cNvPr id="25" name="גרפיקה 24" descr="אישה">
            <a:extLst>
              <a:ext uri="{FF2B5EF4-FFF2-40B4-BE49-F238E27FC236}">
                <a16:creationId xmlns:a16="http://schemas.microsoft.com/office/drawing/2014/main" id="{70C03B84-8FF1-4625-99A3-1A904E61F2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 l="5973" t="342" r="9519" b="58343"/>
          <a:stretch/>
        </p:blipFill>
        <p:spPr>
          <a:xfrm>
            <a:off x="1641840" y="2261322"/>
            <a:ext cx="846858" cy="472444"/>
          </a:xfrm>
          <a:prstGeom prst="ellipse">
            <a:avLst/>
          </a:prstGeom>
        </p:spPr>
      </p:pic>
      <p:sp>
        <p:nvSpPr>
          <p:cNvPr id="22" name="בועת דיבור: אליפסה 21">
            <a:extLst>
              <a:ext uri="{FF2B5EF4-FFF2-40B4-BE49-F238E27FC236}">
                <a16:creationId xmlns:a16="http://schemas.microsoft.com/office/drawing/2014/main" id="{B1DB829E-8535-4D89-9897-BC32A35CC592}"/>
              </a:ext>
            </a:extLst>
          </p:cNvPr>
          <p:cNvSpPr/>
          <p:nvPr/>
        </p:nvSpPr>
        <p:spPr>
          <a:xfrm>
            <a:off x="6754744" y="215153"/>
            <a:ext cx="3478467" cy="1617367"/>
          </a:xfrm>
          <a:prstGeom prst="wedgeEllipseCallout">
            <a:avLst>
              <a:gd name="adj1" fmla="val 67677"/>
              <a:gd name="adj2" fmla="val -70653"/>
            </a:avLst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dirty="0"/>
              <a:t>אֵיךְ אַתָּה יוֹדֵעַ שֶׁאַתָּה עָרֹם?</a:t>
            </a:r>
          </a:p>
          <a:p>
            <a:pPr algn="ctr"/>
            <a:r>
              <a:rPr lang="he-IL" dirty="0"/>
              <a:t>אָכַלְתָּ מֵעֵץ הַדַּעַת </a:t>
            </a:r>
          </a:p>
          <a:p>
            <a:pPr algn="ctr"/>
            <a:r>
              <a:rPr lang="he-IL" dirty="0"/>
              <a:t>שֶׁאָמַרְתִּי לְךָ לֹא לֶאֱכֹל מִמֶּנּוּ?</a:t>
            </a:r>
            <a:endParaRPr lang="en-US" dirty="0"/>
          </a:p>
        </p:txBody>
      </p:sp>
      <p:sp>
        <p:nvSpPr>
          <p:cNvPr id="21" name="בועת דיבור: אליפסה 20">
            <a:extLst>
              <a:ext uri="{FF2B5EF4-FFF2-40B4-BE49-F238E27FC236}">
                <a16:creationId xmlns:a16="http://schemas.microsoft.com/office/drawing/2014/main" id="{5E96DEF0-6194-414F-90EA-B44104CB8BDA}"/>
              </a:ext>
            </a:extLst>
          </p:cNvPr>
          <p:cNvSpPr/>
          <p:nvPr/>
        </p:nvSpPr>
        <p:spPr>
          <a:xfrm>
            <a:off x="1436672" y="151806"/>
            <a:ext cx="2909776" cy="1617367"/>
          </a:xfrm>
          <a:prstGeom prst="wedgeEllipseCallout">
            <a:avLst>
              <a:gd name="adj1" fmla="val -38072"/>
              <a:gd name="adj2" fmla="val 77541"/>
            </a:avLst>
          </a:prstGeom>
          <a:ln>
            <a:solidFill>
              <a:srgbClr val="3219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dirty="0" err="1"/>
              <a:t>הָאִשָּׁה</a:t>
            </a:r>
            <a:r>
              <a:rPr lang="he-IL" dirty="0"/>
              <a:t> </a:t>
            </a:r>
            <a:r>
              <a:rPr lang="he-IL" dirty="0" err="1"/>
              <a:t>שֶׁנָּתַתָּה</a:t>
            </a:r>
            <a:r>
              <a:rPr lang="he-IL" dirty="0"/>
              <a:t> לִי, </a:t>
            </a:r>
          </a:p>
          <a:p>
            <a:pPr algn="ctr"/>
            <a:r>
              <a:rPr lang="he-IL" dirty="0"/>
              <a:t>הִיא </a:t>
            </a:r>
            <a:r>
              <a:rPr lang="he-IL" dirty="0" err="1"/>
              <a:t>פִּתְּתָה</a:t>
            </a:r>
            <a:r>
              <a:rPr lang="he-IL" dirty="0"/>
              <a:t> אוֹתִי </a:t>
            </a:r>
          </a:p>
          <a:p>
            <a:pPr algn="ctr"/>
            <a:r>
              <a:rPr lang="he-IL" dirty="0"/>
              <a:t>וְלָכֵן אָכַלְתִּי מֵעֵץ הַדַּעַת.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923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83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00" name="Rectangle 87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9A82AC2D-6F9E-45E9-9940-420067C23DBA}"/>
              </a:ext>
            </a:extLst>
          </p:cNvPr>
          <p:cNvSpPr/>
          <p:nvPr/>
        </p:nvSpPr>
        <p:spPr>
          <a:xfrm>
            <a:off x="735657" y="4841342"/>
            <a:ext cx="10720685" cy="1031429"/>
          </a:xfrm>
        </p:spPr>
        <p:txBody>
          <a:bodyPr vert="horz" lIns="91440" tIns="45720" rIns="91440" bIns="45720" rtlCol="0" anchor="b">
            <a:normAutofit fontScale="77500" lnSpcReduction="20000"/>
          </a:bodyPr>
          <a:lstStyle/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ה' פָּנָה אֶל </a:t>
            </a:r>
            <a:r>
              <a:rPr lang="he-IL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הָאִשָּׁה</a:t>
            </a:r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וְהִיא הֶאֱשִׁימָה אֶת הַנָּחָשׁ...</a:t>
            </a: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2" descr="×ª××× × ×§×©××¨×">
            <a:extLst>
              <a:ext uri="{FF2B5EF4-FFF2-40B4-BE49-F238E27FC236}">
                <a16:creationId xmlns:a16="http://schemas.microsoft.com/office/drawing/2014/main" id="{DDCCEFB5-4E6E-425F-B2DA-89374E0045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0" b="30266"/>
          <a:stretch/>
        </p:blipFill>
        <p:spPr bwMode="auto">
          <a:xfrm>
            <a:off x="20" y="10"/>
            <a:ext cx="12191980" cy="4187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Freeform: Shape 89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02" name="Freeform: Shape 91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3" name="קבוצה 2">
            <a:extLst>
              <a:ext uri="{FF2B5EF4-FFF2-40B4-BE49-F238E27FC236}">
                <a16:creationId xmlns:a16="http://schemas.microsoft.com/office/drawing/2014/main" id="{BABD8338-15A7-4EDD-B183-9635593192B9}"/>
              </a:ext>
            </a:extLst>
          </p:cNvPr>
          <p:cNvGrpSpPr/>
          <p:nvPr/>
        </p:nvGrpSpPr>
        <p:grpSpPr>
          <a:xfrm>
            <a:off x="5158521" y="2791895"/>
            <a:ext cx="897139" cy="791270"/>
            <a:chOff x="5158521" y="2791895"/>
            <a:chExt cx="897139" cy="791270"/>
          </a:xfrm>
        </p:grpSpPr>
        <p:sp>
          <p:nvSpPr>
            <p:cNvPr id="2" name="חץ: מחומש 1">
              <a:extLst>
                <a:ext uri="{FF2B5EF4-FFF2-40B4-BE49-F238E27FC236}">
                  <a16:creationId xmlns:a16="http://schemas.microsoft.com/office/drawing/2014/main" id="{91AE475B-C46A-4F4E-B159-41271F071BD6}"/>
                </a:ext>
              </a:extLst>
            </p:cNvPr>
            <p:cNvSpPr/>
            <p:nvPr/>
          </p:nvSpPr>
          <p:spPr>
            <a:xfrm rot="16200000">
              <a:off x="4959783" y="3049512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חץ: מחומש 10">
              <a:extLst>
                <a:ext uri="{FF2B5EF4-FFF2-40B4-BE49-F238E27FC236}">
                  <a16:creationId xmlns:a16="http://schemas.microsoft.com/office/drawing/2014/main" id="{4C716C5F-BEEA-4077-9C81-D766C78D39F5}"/>
                </a:ext>
              </a:extLst>
            </p:cNvPr>
            <p:cNvSpPr/>
            <p:nvPr/>
          </p:nvSpPr>
          <p:spPr>
            <a:xfrm rot="16200000">
              <a:off x="5165556" y="2990633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חץ: מחומש 11">
              <a:extLst>
                <a:ext uri="{FF2B5EF4-FFF2-40B4-BE49-F238E27FC236}">
                  <a16:creationId xmlns:a16="http://schemas.microsoft.com/office/drawing/2014/main" id="{F27D340B-F317-49A8-B966-9D8AB1163274}"/>
                </a:ext>
              </a:extLst>
            </p:cNvPr>
            <p:cNvSpPr/>
            <p:nvPr/>
          </p:nvSpPr>
          <p:spPr>
            <a:xfrm rot="16200000">
              <a:off x="5304676" y="3203678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חץ: מחומש 12">
              <a:extLst>
                <a:ext uri="{FF2B5EF4-FFF2-40B4-BE49-F238E27FC236}">
                  <a16:creationId xmlns:a16="http://schemas.microsoft.com/office/drawing/2014/main" id="{E8748D97-A486-4187-A1BE-732CCD4299BF}"/>
                </a:ext>
              </a:extLst>
            </p:cNvPr>
            <p:cNvSpPr/>
            <p:nvPr/>
          </p:nvSpPr>
          <p:spPr>
            <a:xfrm rot="16200000">
              <a:off x="5549210" y="2990633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dirty="0"/>
                <a:t>0</a:t>
              </a:r>
              <a:endParaRPr lang="en-US" dirty="0"/>
            </a:p>
          </p:txBody>
        </p:sp>
        <p:sp>
          <p:nvSpPr>
            <p:cNvPr id="15" name="חץ: מחומש 14">
              <a:extLst>
                <a:ext uri="{FF2B5EF4-FFF2-40B4-BE49-F238E27FC236}">
                  <a16:creationId xmlns:a16="http://schemas.microsoft.com/office/drawing/2014/main" id="{5D549989-EB07-4E3B-9A49-000B11E39653}"/>
                </a:ext>
              </a:extLst>
            </p:cNvPr>
            <p:cNvSpPr/>
            <p:nvPr/>
          </p:nvSpPr>
          <p:spPr>
            <a:xfrm rot="16200000">
              <a:off x="5676172" y="3115493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חץ: מחומש 15">
              <a:extLst>
                <a:ext uri="{FF2B5EF4-FFF2-40B4-BE49-F238E27FC236}">
                  <a16:creationId xmlns:a16="http://schemas.microsoft.com/office/drawing/2014/main" id="{9D39D175-B8ED-41C8-B262-5716C24AF4A0}"/>
                </a:ext>
              </a:extLst>
            </p:cNvPr>
            <p:cNvSpPr/>
            <p:nvPr/>
          </p:nvSpPr>
          <p:spPr>
            <a:xfrm rot="16200000">
              <a:off x="5105353" y="3174132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חץ: מחומש 17">
              <a:extLst>
                <a:ext uri="{FF2B5EF4-FFF2-40B4-BE49-F238E27FC236}">
                  <a16:creationId xmlns:a16="http://schemas.microsoft.com/office/drawing/2014/main" id="{F97D9346-D568-4F9E-AA04-896FDEC6EDA0}"/>
                </a:ext>
              </a:extLst>
            </p:cNvPr>
            <p:cNvSpPr/>
            <p:nvPr/>
          </p:nvSpPr>
          <p:spPr>
            <a:xfrm rot="16200000">
              <a:off x="5499628" y="3190231"/>
              <a:ext cx="578225" cy="180750"/>
            </a:xfrm>
            <a:prstGeom prst="homePlat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גרפיקה 23" descr="איש">
            <a:extLst>
              <a:ext uri="{FF2B5EF4-FFF2-40B4-BE49-F238E27FC236}">
                <a16:creationId xmlns:a16="http://schemas.microsoft.com/office/drawing/2014/main" id="{562B5D24-A84C-4B14-9856-4506070C86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12713" t="-306" r="10857" b="49099"/>
          <a:stretch/>
        </p:blipFill>
        <p:spPr>
          <a:xfrm>
            <a:off x="1360107" y="2261322"/>
            <a:ext cx="705162" cy="472444"/>
          </a:xfrm>
          <a:prstGeom prst="ellipse">
            <a:avLst/>
          </a:prstGeom>
        </p:spPr>
      </p:pic>
      <p:pic>
        <p:nvPicPr>
          <p:cNvPr id="25" name="גרפיקה 24" descr="אישה">
            <a:extLst>
              <a:ext uri="{FF2B5EF4-FFF2-40B4-BE49-F238E27FC236}">
                <a16:creationId xmlns:a16="http://schemas.microsoft.com/office/drawing/2014/main" id="{70C03B84-8FF1-4625-99A3-1A904E61F2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 l="5973" t="342" r="9519" b="58343"/>
          <a:stretch/>
        </p:blipFill>
        <p:spPr>
          <a:xfrm>
            <a:off x="1641840" y="2261322"/>
            <a:ext cx="846858" cy="472444"/>
          </a:xfrm>
          <a:prstGeom prst="ellipse">
            <a:avLst/>
          </a:prstGeom>
        </p:spPr>
      </p:pic>
      <p:sp>
        <p:nvSpPr>
          <p:cNvPr id="22" name="בועת דיבור: אליפסה 21">
            <a:extLst>
              <a:ext uri="{FF2B5EF4-FFF2-40B4-BE49-F238E27FC236}">
                <a16:creationId xmlns:a16="http://schemas.microsoft.com/office/drawing/2014/main" id="{B1DB829E-8535-4D89-9897-BC32A35CC592}"/>
              </a:ext>
            </a:extLst>
          </p:cNvPr>
          <p:cNvSpPr/>
          <p:nvPr/>
        </p:nvSpPr>
        <p:spPr>
          <a:xfrm>
            <a:off x="6754744" y="215153"/>
            <a:ext cx="3478467" cy="1617367"/>
          </a:xfrm>
          <a:prstGeom prst="wedgeEllipseCallout">
            <a:avLst>
              <a:gd name="adj1" fmla="val 67677"/>
              <a:gd name="adj2" fmla="val -70653"/>
            </a:avLst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dirty="0"/>
              <a:t>מֶה עָשִׂית?</a:t>
            </a:r>
            <a:endParaRPr lang="en-US" dirty="0"/>
          </a:p>
        </p:txBody>
      </p:sp>
      <p:sp>
        <p:nvSpPr>
          <p:cNvPr id="23" name="בועת דיבור: אליפסה 22">
            <a:extLst>
              <a:ext uri="{FF2B5EF4-FFF2-40B4-BE49-F238E27FC236}">
                <a16:creationId xmlns:a16="http://schemas.microsoft.com/office/drawing/2014/main" id="{AD7DCF5A-C739-4970-B367-891F50F3D5E0}"/>
              </a:ext>
            </a:extLst>
          </p:cNvPr>
          <p:cNvSpPr/>
          <p:nvPr/>
        </p:nvSpPr>
        <p:spPr>
          <a:xfrm flipH="1">
            <a:off x="2020178" y="144876"/>
            <a:ext cx="3138342" cy="1617367"/>
          </a:xfrm>
          <a:prstGeom prst="wedgeEllipseCallout">
            <a:avLst>
              <a:gd name="adj1" fmla="val 43021"/>
              <a:gd name="adj2" fmla="val 95530"/>
            </a:avLst>
          </a:prstGeom>
          <a:ln>
            <a:solidFill>
              <a:srgbClr val="A4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dirty="0"/>
              <a:t>הַנָּחָשׁ פִּתָּה אוֹתִי </a:t>
            </a:r>
          </a:p>
          <a:p>
            <a:pPr algn="ctr"/>
            <a:r>
              <a:rPr lang="he-IL" dirty="0"/>
              <a:t>לֶאֱכֹל מֵעֵץ הַדַּעַת, וְאָכַלְתִּי...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148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83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00" name="Rectangle 87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9A82AC2D-6F9E-45E9-9940-420067C23DBA}"/>
              </a:ext>
            </a:extLst>
          </p:cNvPr>
          <p:cNvSpPr/>
          <p:nvPr/>
        </p:nvSpPr>
        <p:spPr>
          <a:xfrm>
            <a:off x="735657" y="4619082"/>
            <a:ext cx="10720685" cy="1575828"/>
          </a:xfrm>
        </p:spPr>
        <p:txBody>
          <a:bodyPr vert="horz" lIns="91440" tIns="45720" rIns="91440" bIns="45720" rtlCol="0" anchor="b">
            <a:normAutofit fontScale="77500" lnSpcReduction="20000"/>
          </a:bodyPr>
          <a:lstStyle/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הַנָּחָשׁ נֶעֱנַשׁ שֶׁיִּתְקַצְּצוּ רַגְלָיו וְהוּא יִזְחַל עַל גְּחוֹנוֹ (הַבֶּטֶן שֶׁלּוֹ),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כָּל יָמָיו יֹאכַל הַנָּחָשׁ רַק עָפָר.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וְתָמִיד תִּהְיֶה שִׂנְאָה בֵּין הַנָּחָשׁ לָאָדָם.</a:t>
            </a: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1" name="Freeform: Shape 89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02" name="Freeform: Shape 91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2" name="בועת דיבור: אליפסה 21">
            <a:extLst>
              <a:ext uri="{FF2B5EF4-FFF2-40B4-BE49-F238E27FC236}">
                <a16:creationId xmlns:a16="http://schemas.microsoft.com/office/drawing/2014/main" id="{B1DB829E-8535-4D89-9897-BC32A35CC592}"/>
              </a:ext>
            </a:extLst>
          </p:cNvPr>
          <p:cNvSpPr/>
          <p:nvPr/>
        </p:nvSpPr>
        <p:spPr>
          <a:xfrm>
            <a:off x="6754744" y="215153"/>
            <a:ext cx="3478467" cy="1617367"/>
          </a:xfrm>
          <a:prstGeom prst="wedgeEllipseCallout">
            <a:avLst>
              <a:gd name="adj1" fmla="val 67677"/>
              <a:gd name="adj2" fmla="val -70653"/>
            </a:avLst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dirty="0"/>
              <a:t>אָרוּר תִּהְיֶה מִכָּל הַבְּהֵמָה </a:t>
            </a:r>
          </a:p>
          <a:p>
            <a:pPr algn="ctr"/>
            <a:r>
              <a:rPr lang="he-IL" dirty="0"/>
              <a:t>וּמִכָּל הַחַיּוֹת בַּשָּׂדֶה, </a:t>
            </a:r>
          </a:p>
          <a:p>
            <a:pPr algn="ctr"/>
            <a:r>
              <a:rPr lang="he-IL" dirty="0"/>
              <a:t>עַל גְּחֹנְךָ תֵלֵךְ </a:t>
            </a:r>
          </a:p>
          <a:p>
            <a:pPr algn="ctr"/>
            <a:r>
              <a:rPr lang="he-IL" dirty="0"/>
              <a:t>וְעָפָר תֹּאכַל כָּל יְמֵי חַיֶּיךָ.</a:t>
            </a:r>
            <a:endParaRPr lang="en-US" dirty="0"/>
          </a:p>
        </p:txBody>
      </p:sp>
      <p:grpSp>
        <p:nvGrpSpPr>
          <p:cNvPr id="23" name="קבוצה 22">
            <a:extLst>
              <a:ext uri="{FF2B5EF4-FFF2-40B4-BE49-F238E27FC236}">
                <a16:creationId xmlns:a16="http://schemas.microsoft.com/office/drawing/2014/main" id="{6142732B-AA9D-40F9-84CA-D43B9B3651D0}"/>
              </a:ext>
            </a:extLst>
          </p:cNvPr>
          <p:cNvGrpSpPr/>
          <p:nvPr/>
        </p:nvGrpSpPr>
        <p:grpSpPr>
          <a:xfrm>
            <a:off x="4338207" y="572152"/>
            <a:ext cx="1691157" cy="3626186"/>
            <a:chOff x="2986491" y="1586466"/>
            <a:chExt cx="1271856" cy="2381897"/>
          </a:xfrm>
        </p:grpSpPr>
        <p:pic>
          <p:nvPicPr>
            <p:cNvPr id="26" name="גרפיקה 25" descr="רגל">
              <a:extLst>
                <a:ext uri="{FF2B5EF4-FFF2-40B4-BE49-F238E27FC236}">
                  <a16:creationId xmlns:a16="http://schemas.microsoft.com/office/drawing/2014/main" id="{ECC3DD00-72AB-474C-B80B-C04114597E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flipH="1">
              <a:off x="2986491" y="3188434"/>
              <a:ext cx="560883" cy="779929"/>
            </a:xfrm>
            <a:prstGeom prst="rect">
              <a:avLst/>
            </a:prstGeom>
          </p:spPr>
        </p:pic>
        <p:pic>
          <p:nvPicPr>
            <p:cNvPr id="27" name="גרפיקה 26" descr="רגל">
              <a:extLst>
                <a:ext uri="{FF2B5EF4-FFF2-40B4-BE49-F238E27FC236}">
                  <a16:creationId xmlns:a16="http://schemas.microsoft.com/office/drawing/2014/main" id="{4ACDB940-46AF-4935-B9F0-8BCE5614B5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flipH="1">
              <a:off x="3467089" y="2940776"/>
              <a:ext cx="560883" cy="779929"/>
            </a:xfrm>
            <a:prstGeom prst="rect">
              <a:avLst/>
            </a:prstGeom>
          </p:spPr>
        </p:pic>
        <p:pic>
          <p:nvPicPr>
            <p:cNvPr id="28" name="Picture 2" descr="Adam vet ד''ר אדם תורג'מן וטרינר - Mishmar Hashiv`A, Tel Aviv, Israel |  Facebook">
              <a:extLst>
                <a:ext uri="{FF2B5EF4-FFF2-40B4-BE49-F238E27FC236}">
                  <a16:creationId xmlns:a16="http://schemas.microsoft.com/office/drawing/2014/main" id="{45714D59-E43F-4B9D-B203-AB4CAE81B9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830" b="94619" l="6195" r="92478">
                          <a14:foregroundMark x1="29646" y1="94619" x2="29646" y2="86996"/>
                          <a14:foregroundMark x1="9735" y1="71749" x2="9735" y2="71749"/>
                          <a14:foregroundMark x1="6195" y1="68610" x2="6195" y2="68610"/>
                          <a14:foregroundMark x1="31858" y1="5830" x2="31858" y2="5830"/>
                          <a14:foregroundMark x1="92478" y1="80717" x2="92478" y2="80717"/>
                          <a14:foregroundMark x1="92478" y1="78924" x2="92478" y2="78924"/>
                        </a14:backgroundRemoval>
                      </a14:imgEffect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0826" y="1586466"/>
              <a:ext cx="1177521" cy="18681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3" name="Picture 2" descr="Adam vet ד''ר אדם תורג'מן וטרינר - Mishmar Hashiv`A, Tel Aviv, Israel |  Facebook">
            <a:extLst>
              <a:ext uri="{FF2B5EF4-FFF2-40B4-BE49-F238E27FC236}">
                <a16:creationId xmlns:a16="http://schemas.microsoft.com/office/drawing/2014/main" id="{2CD9F5B8-FD3E-4005-825D-64FEC1BCB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830" b="94619" l="6195" r="92478">
                        <a14:foregroundMark x1="29646" y1="94619" x2="29646" y2="86996"/>
                        <a14:foregroundMark x1="9735" y1="71749" x2="9735" y2="71749"/>
                        <a14:foregroundMark x1="6195" y1="68610" x2="6195" y2="68610"/>
                        <a14:foregroundMark x1="31858" y1="5830" x2="31858" y2="5830"/>
                        <a14:foregroundMark x1="92478" y1="80717" x2="92478" y2="80717"/>
                        <a14:foregroundMark x1="92478" y1="78924" x2="92478" y2="7892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509" y="584906"/>
            <a:ext cx="1565722" cy="284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Adam vet ד''ר אדם תורג'מן וטרינר - Mishmar Hashiv`A, Tel Aviv, Israel |  Facebook">
            <a:extLst>
              <a:ext uri="{FF2B5EF4-FFF2-40B4-BE49-F238E27FC236}">
                <a16:creationId xmlns:a16="http://schemas.microsoft.com/office/drawing/2014/main" id="{B9D79034-F0DB-4A46-B4D4-D4F21A611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830" b="94619" l="6195" r="92478">
                        <a14:foregroundMark x1="29646" y1="94619" x2="29646" y2="86996"/>
                        <a14:foregroundMark x1="9735" y1="71749" x2="9735" y2="71749"/>
                        <a14:foregroundMark x1="6195" y1="68610" x2="6195" y2="68610"/>
                        <a14:foregroundMark x1="31858" y1="5830" x2="31858" y2="5830"/>
                        <a14:foregroundMark x1="92478" y1="80717" x2="92478" y2="80717"/>
                        <a14:foregroundMark x1="92478" y1="78924" x2="92478" y2="7892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528199">
            <a:off x="4463642" y="825099"/>
            <a:ext cx="1565722" cy="284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מלבן 15">
            <a:extLst>
              <a:ext uri="{FF2B5EF4-FFF2-40B4-BE49-F238E27FC236}">
                <a16:creationId xmlns:a16="http://schemas.microsoft.com/office/drawing/2014/main" id="{D6E30913-2269-4F59-AB69-1F6176B7E38E}"/>
              </a:ext>
            </a:extLst>
          </p:cNvPr>
          <p:cNvSpPr/>
          <p:nvPr/>
        </p:nvSpPr>
        <p:spPr>
          <a:xfrm>
            <a:off x="344714" y="192839"/>
            <a:ext cx="297549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6000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latin typeface="Aharoni" panose="02010803020104030203" pitchFamily="2" charset="-79"/>
              </a:rPr>
              <a:t>עֹנֶשׁ הַנָּחָשׁ</a:t>
            </a:r>
            <a:endParaRPr lang="en-US" sz="6000" dirty="0">
              <a:ln w="22225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7394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50"/>
                            </p:stCondLst>
                            <p:childTnLst>
                              <p:par>
                                <p:cTn id="2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6 L 1.45833E-6 0.00023 C -0.0013 0.00902 -0.00326 0.01782 -0.00365 0.02708 C -0.00391 0.03634 -0.00195 0.04514 -0.00195 0.05439 C -0.00195 0.08356 -0.00156 0.11319 -0.00365 0.14213 C -0.00391 0.14583 -0.00677 0.14676 -0.00873 0.14814 C -0.01198 0.15069 -0.02357 0.15347 -0.02578 0.15416 L -0.07708 0.14814 C -0.08047 0.14768 -0.08399 0.14676 -0.08737 0.14514 C -0.09089 0.14375 -0.09766 0.13912 -0.09766 0.13935 C -0.10378 0.13958 -0.13164 0.14027 -0.14362 0.14514 C -0.14714 0.14652 -0.15052 0.15 -0.15391 0.15115 L -0.1711 0.1574 C -0.17292 0.15694 -0.18919 0.15694 -0.19479 0.15115 C -0.19831 0.14768 -0.20508 0.13912 -0.20508 0.13935 C -0.21654 0.14004 -0.228 0.14051 -0.23919 0.14213 C -0.24154 0.14259 -0.24388 0.14514 -0.2461 0.14514 C -0.25417 0.14514 -0.26198 0.14305 -0.27005 0.14213 C -0.27292 0.1412 -0.27578 0.14051 -0.27852 0.13912 C -0.28203 0.1375 -0.28516 0.1331 -0.2888 0.1331 L -0.29714 0.1331 L -0.29714 0.13333 L -0.29714 0.1331 L -0.29714 0.13333 " pathEditMode="relative" rAng="0" ptsTypes="AAAAAAAAAAAAAAAAAAAAAAAA">
                                      <p:cBhvr>
                                        <p:cTn id="21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57" y="7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83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00" name="Rectangle 87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9A82AC2D-6F9E-45E9-9940-420067C23DBA}"/>
              </a:ext>
            </a:extLst>
          </p:cNvPr>
          <p:cNvSpPr/>
          <p:nvPr/>
        </p:nvSpPr>
        <p:spPr>
          <a:xfrm>
            <a:off x="735657" y="4998394"/>
            <a:ext cx="10720685" cy="934525"/>
          </a:xfrm>
        </p:spPr>
        <p:txBody>
          <a:bodyPr vert="horz" lIns="91440" tIns="45720" rIns="91440" bIns="45720" rtlCol="0" anchor="b">
            <a:normAutofit fontScale="70000" lnSpcReduction="20000"/>
          </a:bodyPr>
          <a:lstStyle/>
          <a:p>
            <a:pPr algn="ctr" rtl="1"/>
            <a:r>
              <a:rPr lang="he-IL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הָאִשָּׁה</a:t>
            </a:r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 נֶעֶנְשָׁה עַל שֶׁאָכְלָה מִפֵּרוֹת עֵץ הַדַּעַת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 וְעַל </a:t>
            </a:r>
            <a:r>
              <a:rPr lang="he-IL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שִׂפְתְּתָה</a:t>
            </a:r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 אֶת הָאָדָם גַּם לֶאֱכֹל מֵעֵץ הַדַּעַת.</a:t>
            </a: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1" name="Freeform: Shape 89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02" name="Freeform: Shape 91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2" name="בועת דיבור: אליפסה 21">
            <a:extLst>
              <a:ext uri="{FF2B5EF4-FFF2-40B4-BE49-F238E27FC236}">
                <a16:creationId xmlns:a16="http://schemas.microsoft.com/office/drawing/2014/main" id="{B1DB829E-8535-4D89-9897-BC32A35CC592}"/>
              </a:ext>
            </a:extLst>
          </p:cNvPr>
          <p:cNvSpPr/>
          <p:nvPr/>
        </p:nvSpPr>
        <p:spPr>
          <a:xfrm>
            <a:off x="6559826" y="215153"/>
            <a:ext cx="3673385" cy="1617367"/>
          </a:xfrm>
          <a:prstGeom prst="wedgeEllipseCallout">
            <a:avLst>
              <a:gd name="adj1" fmla="val 67677"/>
              <a:gd name="adj2" fmla="val -70653"/>
            </a:avLst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dirty="0"/>
              <a:t>בְּצַעַר תֵּלְדִי בָּנִים, יִהְיֶה לְךָ </a:t>
            </a:r>
          </a:p>
          <a:p>
            <a:pPr algn="ctr"/>
            <a:r>
              <a:rPr lang="he-IL" dirty="0"/>
              <a:t>קָשֶׁה לָלֶדֶת יְלָדִים וּלְגַדֵּל אוֹתָם.</a:t>
            </a:r>
          </a:p>
          <a:p>
            <a:pPr algn="ctr"/>
            <a:r>
              <a:rPr lang="he-IL" dirty="0"/>
              <a:t>בְּנוֹסָף, הָאָדָם יִהְיֶה </a:t>
            </a:r>
          </a:p>
          <a:p>
            <a:pPr algn="ctr"/>
            <a:r>
              <a:rPr lang="he-IL" dirty="0"/>
              <a:t>הַשּׁוֹלֵט בַּבַּיִת.</a:t>
            </a:r>
          </a:p>
        </p:txBody>
      </p:sp>
      <p:pic>
        <p:nvPicPr>
          <p:cNvPr id="3" name="גרפיקה 2" descr="אישה עם עגלת ילדים">
            <a:extLst>
              <a:ext uri="{FF2B5EF4-FFF2-40B4-BE49-F238E27FC236}">
                <a16:creationId xmlns:a16="http://schemas.microsoft.com/office/drawing/2014/main" id="{F2E94133-5714-4796-8ACD-262F2056C8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491740" y="1712473"/>
            <a:ext cx="2472480" cy="2472480"/>
          </a:xfrm>
          <a:prstGeom prst="rect">
            <a:avLst/>
          </a:prstGeom>
        </p:spPr>
      </p:pic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20F10807-81AB-4D31-938E-6A0B796A4895}"/>
              </a:ext>
            </a:extLst>
          </p:cNvPr>
          <p:cNvGrpSpPr/>
          <p:nvPr/>
        </p:nvGrpSpPr>
        <p:grpSpPr>
          <a:xfrm>
            <a:off x="1622063" y="1649870"/>
            <a:ext cx="3478467" cy="2771312"/>
            <a:chOff x="6886392" y="2589274"/>
            <a:chExt cx="2127795" cy="1600021"/>
          </a:xfrm>
        </p:grpSpPr>
        <p:pic>
          <p:nvPicPr>
            <p:cNvPr id="5" name="גרפיקה 4" descr="אישה עם ילד">
              <a:extLst>
                <a:ext uri="{FF2B5EF4-FFF2-40B4-BE49-F238E27FC236}">
                  <a16:creationId xmlns:a16="http://schemas.microsoft.com/office/drawing/2014/main" id="{98DCC810-01AE-480F-ADC1-FF06F0B21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886392" y="2589274"/>
              <a:ext cx="1427490" cy="1427490"/>
            </a:xfrm>
            <a:prstGeom prst="rect">
              <a:avLst/>
            </a:prstGeom>
          </p:spPr>
        </p:pic>
        <p:pic>
          <p:nvPicPr>
            <p:cNvPr id="7" name="גרפיקה 6" descr="ילדים">
              <a:extLst>
                <a:ext uri="{FF2B5EF4-FFF2-40B4-BE49-F238E27FC236}">
                  <a16:creationId xmlns:a16="http://schemas.microsoft.com/office/drawing/2014/main" id="{17DB5E8C-BB05-4209-B004-8F0B3B74D28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7920759" y="3127513"/>
              <a:ext cx="1093428" cy="1061782"/>
            </a:xfrm>
            <a:prstGeom prst="rect">
              <a:avLst/>
            </a:prstGeom>
          </p:spPr>
        </p:pic>
      </p:grpSp>
      <p:sp>
        <p:nvSpPr>
          <p:cNvPr id="18" name="מלבן 17">
            <a:extLst>
              <a:ext uri="{FF2B5EF4-FFF2-40B4-BE49-F238E27FC236}">
                <a16:creationId xmlns:a16="http://schemas.microsoft.com/office/drawing/2014/main" id="{D33A09A3-23E4-4169-A63A-EF0656CADD66}"/>
              </a:ext>
            </a:extLst>
          </p:cNvPr>
          <p:cNvSpPr/>
          <p:nvPr/>
        </p:nvSpPr>
        <p:spPr>
          <a:xfrm>
            <a:off x="344714" y="192839"/>
            <a:ext cx="316625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6000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latin typeface="Aharoni" panose="02010803020104030203" pitchFamily="2" charset="-79"/>
              </a:rPr>
              <a:t>עֹנֶשׁ </a:t>
            </a:r>
            <a:r>
              <a:rPr lang="he-IL" sz="6000" dirty="0" err="1">
                <a:ln w="22225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latin typeface="Aharoni" panose="02010803020104030203" pitchFamily="2" charset="-79"/>
              </a:rPr>
              <a:t>הָאִשָּׁה</a:t>
            </a:r>
            <a:endParaRPr lang="en-US" sz="6000" dirty="0">
              <a:ln w="22225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latin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52127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83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00" name="Rectangle 87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9A82AC2D-6F9E-45E9-9940-420067C23DBA}"/>
              </a:ext>
            </a:extLst>
          </p:cNvPr>
          <p:cNvSpPr/>
          <p:nvPr/>
        </p:nvSpPr>
        <p:spPr>
          <a:xfrm>
            <a:off x="735657" y="4719433"/>
            <a:ext cx="10720685" cy="1617367"/>
          </a:xfrm>
        </p:spPr>
        <p:txBody>
          <a:bodyPr vert="horz" lIns="91440" tIns="45720" rIns="91440" bIns="45720" rtlCol="0" anchor="b">
            <a:normAutofit fontScale="62500" lnSpcReduction="20000"/>
          </a:bodyPr>
          <a:lstStyle/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אִם יִרְצֶה הָאָדָם שֶׁיִּגְדַּל לוֹ </a:t>
            </a:r>
            <a:r>
              <a:rPr lang="he-IL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חִטָּה</a:t>
            </a:r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, פֵּרוֹת וִירָקוֹת יִצְטָרֵךְ לַעֲמֹל הַרְבֵּה מְאֹד: 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לַחֲרֹשׁ, לִזְרֹעַ, לְהַשְׁקוֹת וּלְזַבֵּל וְאַחַ"כּ לִקְצֹר אֶת הַיְּבוּל.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הָאָדָם גַּם נֶעֱנַשׁ שֶׁבְּבוֹא הַיּוֹם הוּא יָמוּת </a:t>
            </a:r>
            <a:r>
              <a:rPr lang="he-IL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וְיֵהָפֵך</a:t>
            </a:r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ְ לֶעָפָר כְּמוֹ שֶׁהָיָה לִפְנֵי שֶׁנִּבְרָא (אִם לֹא הָיָה חוֹטֵא הָיָה חַי לְעוֹלָם).</a:t>
            </a: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1" name="Freeform: Shape 89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02" name="Freeform: Shape 91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2" name="בועת דיבור: אליפסה 21">
            <a:extLst>
              <a:ext uri="{FF2B5EF4-FFF2-40B4-BE49-F238E27FC236}">
                <a16:creationId xmlns:a16="http://schemas.microsoft.com/office/drawing/2014/main" id="{B1DB829E-8535-4D89-9897-BC32A35CC592}"/>
              </a:ext>
            </a:extLst>
          </p:cNvPr>
          <p:cNvSpPr/>
          <p:nvPr/>
        </p:nvSpPr>
        <p:spPr>
          <a:xfrm>
            <a:off x="6202017" y="215153"/>
            <a:ext cx="4253947" cy="1617367"/>
          </a:xfrm>
          <a:prstGeom prst="wedgeEllipseCallout">
            <a:avLst>
              <a:gd name="adj1" fmla="val 67677"/>
              <a:gd name="adj2" fmla="val -70653"/>
            </a:avLst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dirty="0"/>
              <a:t>"אֲרוּרָה הָאֲדָמָה בַּעֲבוּרְךָ",</a:t>
            </a:r>
          </a:p>
          <a:p>
            <a:pPr algn="ctr"/>
            <a:r>
              <a:rPr lang="he-IL" dirty="0"/>
              <a:t>בִּמְקוֹם </a:t>
            </a:r>
            <a:r>
              <a:rPr lang="he-IL" dirty="0" err="1"/>
              <a:t>חִטָּה</a:t>
            </a:r>
            <a:r>
              <a:rPr lang="he-IL" dirty="0"/>
              <a:t> פֵּרוֹת וִירָקוֹת</a:t>
            </a:r>
          </a:p>
          <a:p>
            <a:pPr algn="ctr"/>
            <a:r>
              <a:rPr lang="he-IL" dirty="0"/>
              <a:t>הָאֲדָמָה תַּצְמִיחַ לְךָ קוֹצִים וְדַרְדָּרִים. </a:t>
            </a:r>
          </a:p>
          <a:p>
            <a:pPr algn="ctr"/>
            <a:r>
              <a:rPr lang="he-IL" dirty="0"/>
              <a:t>הָאֲדָמָה גַּם תָּבִיא פְּגָעִים שׁוֹנִים</a:t>
            </a:r>
          </a:p>
          <a:p>
            <a:pPr algn="ctr"/>
            <a:r>
              <a:rPr lang="he-IL" dirty="0"/>
              <a:t> כְּמוֹ רְמָשִׂים וּפַרְעוֹשִׁים. </a:t>
            </a:r>
            <a:endParaRPr lang="en-US" dirty="0"/>
          </a:p>
        </p:txBody>
      </p:sp>
      <p:pic>
        <p:nvPicPr>
          <p:cNvPr id="4" name="גרפיקה 3" descr="חקלאי">
            <a:extLst>
              <a:ext uri="{FF2B5EF4-FFF2-40B4-BE49-F238E27FC236}">
                <a16:creationId xmlns:a16="http://schemas.microsoft.com/office/drawing/2014/main" id="{A13CF9BA-023B-4C00-95E7-5E5F58939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197434" y="2153563"/>
            <a:ext cx="1514564" cy="1656997"/>
          </a:xfrm>
          <a:prstGeom prst="rect">
            <a:avLst/>
          </a:prstGeom>
        </p:spPr>
      </p:pic>
      <p:pic>
        <p:nvPicPr>
          <p:cNvPr id="9" name="גרפיקה 8" descr="סצינת מדבר">
            <a:extLst>
              <a:ext uri="{FF2B5EF4-FFF2-40B4-BE49-F238E27FC236}">
                <a16:creationId xmlns:a16="http://schemas.microsoft.com/office/drawing/2014/main" id="{762D174A-8BB4-4821-BDB9-39038F5EC5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736035" y="1443101"/>
            <a:ext cx="3535999" cy="2935357"/>
          </a:xfrm>
          <a:prstGeom prst="rect">
            <a:avLst/>
          </a:prstGeom>
        </p:spPr>
      </p:pic>
      <p:sp>
        <p:nvSpPr>
          <p:cNvPr id="18" name="מלבן 17">
            <a:extLst>
              <a:ext uri="{FF2B5EF4-FFF2-40B4-BE49-F238E27FC236}">
                <a16:creationId xmlns:a16="http://schemas.microsoft.com/office/drawing/2014/main" id="{4E7A009C-49F8-45D7-A82A-02F92A1BC73D}"/>
              </a:ext>
            </a:extLst>
          </p:cNvPr>
          <p:cNvSpPr/>
          <p:nvPr/>
        </p:nvSpPr>
        <p:spPr>
          <a:xfrm>
            <a:off x="344714" y="192839"/>
            <a:ext cx="297389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6000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latin typeface="Aharoni" panose="02010803020104030203" pitchFamily="2" charset="-79"/>
              </a:rPr>
              <a:t>עֹנֶשׁ הָאָדָם</a:t>
            </a:r>
            <a:endParaRPr lang="en-US" sz="6000" dirty="0">
              <a:ln w="22225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latin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40769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83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00" name="Rectangle 87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9A82AC2D-6F9E-45E9-9940-420067C23DBA}"/>
              </a:ext>
            </a:extLst>
          </p:cNvPr>
          <p:cNvSpPr/>
          <p:nvPr/>
        </p:nvSpPr>
        <p:spPr>
          <a:xfrm>
            <a:off x="735657" y="4719433"/>
            <a:ext cx="10720685" cy="1486119"/>
          </a:xfrm>
        </p:spPr>
        <p:txBody>
          <a:bodyPr vert="horz" lIns="91440" tIns="45720" rIns="91440" bIns="45720" rtlCol="0" anchor="b">
            <a:normAutofit fontScale="55000" lnSpcReduction="20000"/>
          </a:bodyPr>
          <a:lstStyle/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ה' הוֹצִיא אֶת הָאָדָם וְאֶת חַוָּה מִגַּן עֵדֶן 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כְּדֵי שֶׁלֹּא יוּכְלוּ לֶאֱכֹל מֵעֵץ הַחַיִּים וְיִחְיוּ לָעַד.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כְּדֵי שֶׁלֹּא יוּכְלוּ לַחֲזֹר לְגַן עֵדֶן שָׂם ה' לִפְנֵי גַּן עֵדֶן מַלְאָכִים </a:t>
            </a:r>
          </a:p>
          <a:p>
            <a:pPr algn="ctr" rtl="1"/>
            <a:r>
              <a:rPr lang="he-IL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וּבַיָּדַיִם</a:t>
            </a:r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 שֶׁלָּהֶם חֶרֶב שֶׁמִּתְהַפֶּכֶת מִצַּד לְצַד לִשְׁמֹר עַל הַפֶּתַח שֶׁל הַגַּן.</a:t>
            </a: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1" name="Freeform: Shape 89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02" name="Freeform: Shape 91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13" name="Picture 2" descr="×ª××¦××ª ×ª××× × ×¢×××¨ âªwall and gateâ¬â">
            <a:extLst>
              <a:ext uri="{FF2B5EF4-FFF2-40B4-BE49-F238E27FC236}">
                <a16:creationId xmlns:a16="http://schemas.microsoft.com/office/drawing/2014/main" id="{FE964E57-8327-4981-B698-D31E12F7B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4258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×ª××× × ×§×©××¨×">
            <a:extLst>
              <a:ext uri="{FF2B5EF4-FFF2-40B4-BE49-F238E27FC236}">
                <a16:creationId xmlns:a16="http://schemas.microsoft.com/office/drawing/2014/main" id="{903ED4F8-EFA2-43D6-AFB6-1D65E8BF2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backgroundMark x1="70600" y1="35800" x2="70600" y2="35800"/>
                        <a14:backgroundMark x1="31200" y1="70400" x2="31200" y2="70400"/>
                        <a14:backgroundMark x1="45400" y1="58000" x2="45400" y2="58000"/>
                        <a14:backgroundMark x1="79800" y1="26400" x2="79800" y2="26400"/>
                        <a14:backgroundMark x1="59600" y1="45400" x2="59600" y2="45400"/>
                        <a14:backgroundMark x1="15200" y1="62800" x2="27400" y2="39400"/>
                        <a14:backgroundMark x1="27400" y1="39400" x2="27400" y2="37400"/>
                        <a14:backgroundMark x1="26400" y1="74600" x2="26400" y2="74600"/>
                        <a14:backgroundMark x1="74400" y1="30200" x2="74400" y2="30200"/>
                        <a14:backgroundMark x1="52200" y1="51600" x2="52200" y2="51600"/>
                        <a14:backgroundMark x1="48400" y1="55000" x2="48400" y2="55000"/>
                        <a14:backgroundMark x1="39200" y1="63200" x2="39200" y2="63200"/>
                        <a14:backgroundMark x1="50000" y1="53800" x2="50000" y2="53800"/>
                        <a14:backgroundMark x1="63000" y1="42200" x2="63000" y2="42200"/>
                        <a14:backgroundMark x1="58000" y1="46800" x2="58000" y2="46800"/>
                        <a14:backgroundMark x1="54000" y1="50000" x2="54000" y2="5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127" y="879990"/>
            <a:ext cx="3442162" cy="344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6798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ABA7F3F-D56F-4C06-84AC-03FC83B064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8">
            <a:extLst>
              <a:ext uri="{FF2B5EF4-FFF2-40B4-BE49-F238E27FC236}">
                <a16:creationId xmlns:a16="http://schemas.microsoft.com/office/drawing/2014/main" id="{715374B5-D7C8-4AA9-BE65-DB7A0CA9B4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C73A7452-ED0F-4903-A620-8D103E556CA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F6A3F6CE-D581-4C37-8822-4F4A68325EF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2" name="כותרת 1">
            <a:extLst>
              <a:ext uri="{FF2B5EF4-FFF2-40B4-BE49-F238E27FC236}">
                <a16:creationId xmlns:a16="http://schemas.microsoft.com/office/drawing/2014/main" id="{D96BEBC9-1BC6-4D0C-BF07-919E33688E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>
            <a:noAutofit/>
          </a:bodyPr>
          <a:lstStyle/>
          <a:p>
            <a:r>
              <a:rPr lang="he-IL" sz="10300" dirty="0"/>
              <a:t>קַיִן וְהֶבֶל</a:t>
            </a:r>
            <a:endParaRPr lang="en-US" sz="10300" dirty="0"/>
          </a:p>
        </p:txBody>
      </p:sp>
    </p:spTree>
    <p:extLst>
      <p:ext uri="{BB962C8B-B14F-4D97-AF65-F5344CB8AC3E}">
        <p14:creationId xmlns:p14="http://schemas.microsoft.com/office/powerpoint/2010/main" val="37570592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83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00" name="Rectangle 87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9A82AC2D-6F9E-45E9-9940-420067C23DBA}"/>
              </a:ext>
            </a:extLst>
          </p:cNvPr>
          <p:cNvSpPr/>
          <p:nvPr/>
        </p:nvSpPr>
        <p:spPr>
          <a:xfrm>
            <a:off x="735657" y="4719434"/>
            <a:ext cx="10720685" cy="1535592"/>
          </a:xfrm>
        </p:spPr>
        <p:txBody>
          <a:bodyPr vert="horz" lIns="91440" tIns="45720" rIns="91440" bIns="45720" rtlCol="0" anchor="b">
            <a:normAutofit fontScale="77500" lnSpcReduction="20000"/>
          </a:bodyPr>
          <a:lstStyle/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לִפְנֵי שֶׁאָדָם </a:t>
            </a:r>
            <a:r>
              <a:rPr lang="he-IL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וְחַוָּה</a:t>
            </a:r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 חָטְאוּ וְגֹרְשׁוּ מִגַּן עֵדֶן נוֹלְדוּ לָהֶם שְׁנֵי בָּנִים.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לַבֵּן הַבְּכוֹר קָרְאוּ: קַיִן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לַבֵּן הַקָּטָן קָרְאוּ: הֶבֶל</a:t>
            </a: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1" name="Freeform: Shape 89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02" name="Freeform: Shape 91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מלבן 17">
            <a:extLst>
              <a:ext uri="{FF2B5EF4-FFF2-40B4-BE49-F238E27FC236}">
                <a16:creationId xmlns:a16="http://schemas.microsoft.com/office/drawing/2014/main" id="{4E7A009C-49F8-45D7-A82A-02F92A1BC73D}"/>
              </a:ext>
            </a:extLst>
          </p:cNvPr>
          <p:cNvSpPr/>
          <p:nvPr/>
        </p:nvSpPr>
        <p:spPr>
          <a:xfrm>
            <a:off x="8045635" y="115992"/>
            <a:ext cx="141096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9600" dirty="0">
                <a:solidFill>
                  <a:srgbClr val="00CC99"/>
                </a:solidFill>
              </a:rPr>
              <a:t>קַיִן</a:t>
            </a:r>
            <a:endParaRPr lang="en-US" sz="6000" dirty="0">
              <a:ln w="22225">
                <a:solidFill>
                  <a:schemeClr val="tx1"/>
                </a:solidFill>
                <a:prstDash val="solid"/>
              </a:ln>
              <a:solidFill>
                <a:srgbClr val="00CC99"/>
              </a:solidFill>
              <a:latin typeface="Aharoni" panose="02010803020104030203" pitchFamily="2" charset="-79"/>
            </a:endParaRPr>
          </a:p>
        </p:txBody>
      </p:sp>
      <p:pic>
        <p:nvPicPr>
          <p:cNvPr id="13" name="Picture 4" descr="×ª××¦××ª ×ª××× × ×¢×××¨ âªbaby boyâ¬â">
            <a:extLst>
              <a:ext uri="{FF2B5EF4-FFF2-40B4-BE49-F238E27FC236}">
                <a16:creationId xmlns:a16="http://schemas.microsoft.com/office/drawing/2014/main" id="{D676D264-95EE-4FD3-A29A-43BF0C8F9D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847"/>
          <a:stretch/>
        </p:blipFill>
        <p:spPr bwMode="auto">
          <a:xfrm>
            <a:off x="2805121" y="1784439"/>
            <a:ext cx="1692530" cy="2328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×ª××¦××ª ×ª××× × ×¢×××¨ âªbaby boyâ¬â">
            <a:extLst>
              <a:ext uri="{FF2B5EF4-FFF2-40B4-BE49-F238E27FC236}">
                <a16:creationId xmlns:a16="http://schemas.microsoft.com/office/drawing/2014/main" id="{B90FB1FE-F032-4ADC-A79B-6EBEAF2083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249C7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847"/>
          <a:stretch/>
        </p:blipFill>
        <p:spPr bwMode="auto">
          <a:xfrm flipH="1">
            <a:off x="7904852" y="1700480"/>
            <a:ext cx="1692530" cy="2328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מלבן 14">
            <a:extLst>
              <a:ext uri="{FF2B5EF4-FFF2-40B4-BE49-F238E27FC236}">
                <a16:creationId xmlns:a16="http://schemas.microsoft.com/office/drawing/2014/main" id="{F8B3439F-02F0-4E6B-8EE0-308E62722AA9}"/>
              </a:ext>
            </a:extLst>
          </p:cNvPr>
          <p:cNvSpPr/>
          <p:nvPr/>
        </p:nvSpPr>
        <p:spPr>
          <a:xfrm>
            <a:off x="2723889" y="132636"/>
            <a:ext cx="185499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9600" dirty="0">
                <a:solidFill>
                  <a:schemeClr val="accent5">
                    <a:lumMod val="75000"/>
                  </a:schemeClr>
                </a:solidFill>
              </a:rPr>
              <a:t>הֶבֶל</a:t>
            </a:r>
            <a:endParaRPr lang="en-US" sz="6000" dirty="0">
              <a:ln w="22225">
                <a:solidFill>
                  <a:schemeClr val="tx1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latin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37014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83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00" name="Rectangle 87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9A82AC2D-6F9E-45E9-9940-420067C23DBA}"/>
              </a:ext>
            </a:extLst>
          </p:cNvPr>
          <p:cNvSpPr/>
          <p:nvPr/>
        </p:nvSpPr>
        <p:spPr>
          <a:xfrm>
            <a:off x="735657" y="4719434"/>
            <a:ext cx="10720685" cy="1535592"/>
          </a:xfrm>
        </p:spPr>
        <p:txBody>
          <a:bodyPr vert="horz" lIns="91440" tIns="45720" rIns="91440" bIns="45720" rtlCol="0" anchor="b">
            <a:normAutofit fontScale="77500" lnSpcReduction="20000"/>
          </a:bodyPr>
          <a:lstStyle/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קַיִן הָיָה עוֹבֵד בָּאֲדָמָה, זָרַע בָּהּ זְרָעִים, הִשְׁקָה אוֹתָהּ -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 וְהָאֲדָמָה הַצְּמִיחָה לוֹ פֵּרוֹת יְרָקוֹת </a:t>
            </a:r>
            <a:r>
              <a:rPr lang="he-IL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וְחִטָּה</a:t>
            </a:r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הֶבֶל הָיָה רוֹעֵה צֹאן, הֶאֱכִיל וְהִשְׁקָה אֶת הַצֹּאן שֶׁלּוֹ.</a:t>
            </a: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1" name="Freeform: Shape 89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02" name="Freeform: Shape 91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מלבן 17">
            <a:extLst>
              <a:ext uri="{FF2B5EF4-FFF2-40B4-BE49-F238E27FC236}">
                <a16:creationId xmlns:a16="http://schemas.microsoft.com/office/drawing/2014/main" id="{4E7A009C-49F8-45D7-A82A-02F92A1BC73D}"/>
              </a:ext>
            </a:extLst>
          </p:cNvPr>
          <p:cNvSpPr/>
          <p:nvPr/>
        </p:nvSpPr>
        <p:spPr>
          <a:xfrm>
            <a:off x="8045635" y="115992"/>
            <a:ext cx="141096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9600" dirty="0">
                <a:solidFill>
                  <a:srgbClr val="00CC99"/>
                </a:solidFill>
              </a:rPr>
              <a:t>קַיִן</a:t>
            </a:r>
            <a:endParaRPr lang="en-US" sz="6000" dirty="0">
              <a:ln w="22225">
                <a:solidFill>
                  <a:schemeClr val="tx1"/>
                </a:solidFill>
                <a:prstDash val="solid"/>
              </a:ln>
              <a:solidFill>
                <a:srgbClr val="00CC99"/>
              </a:solidFill>
              <a:latin typeface="Aharoni" panose="02010803020104030203" pitchFamily="2" charset="-79"/>
            </a:endParaRPr>
          </a:p>
        </p:txBody>
      </p:sp>
      <p:sp>
        <p:nvSpPr>
          <p:cNvPr id="15" name="מלבן 14">
            <a:extLst>
              <a:ext uri="{FF2B5EF4-FFF2-40B4-BE49-F238E27FC236}">
                <a16:creationId xmlns:a16="http://schemas.microsoft.com/office/drawing/2014/main" id="{F8B3439F-02F0-4E6B-8EE0-308E62722AA9}"/>
              </a:ext>
            </a:extLst>
          </p:cNvPr>
          <p:cNvSpPr/>
          <p:nvPr/>
        </p:nvSpPr>
        <p:spPr>
          <a:xfrm>
            <a:off x="2723889" y="132636"/>
            <a:ext cx="185499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9600" dirty="0">
                <a:solidFill>
                  <a:schemeClr val="accent5">
                    <a:lumMod val="75000"/>
                  </a:schemeClr>
                </a:solidFill>
              </a:rPr>
              <a:t>הֶבֶל</a:t>
            </a:r>
            <a:endParaRPr lang="en-US" sz="6000" dirty="0">
              <a:ln w="22225">
                <a:solidFill>
                  <a:schemeClr val="tx1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latin typeface="Aharoni" panose="02010803020104030203" pitchFamily="2" charset="-79"/>
            </a:endParaRPr>
          </a:p>
        </p:txBody>
      </p:sp>
      <p:grpSp>
        <p:nvGrpSpPr>
          <p:cNvPr id="28" name="קבוצה 27">
            <a:extLst>
              <a:ext uri="{FF2B5EF4-FFF2-40B4-BE49-F238E27FC236}">
                <a16:creationId xmlns:a16="http://schemas.microsoft.com/office/drawing/2014/main" id="{F56B928A-22FE-4336-997E-906BA6DCD7EF}"/>
              </a:ext>
            </a:extLst>
          </p:cNvPr>
          <p:cNvGrpSpPr/>
          <p:nvPr/>
        </p:nvGrpSpPr>
        <p:grpSpPr>
          <a:xfrm>
            <a:off x="149628" y="2582735"/>
            <a:ext cx="3183674" cy="1882456"/>
            <a:chOff x="149628" y="2582735"/>
            <a:chExt cx="3183674" cy="1882456"/>
          </a:xfrm>
        </p:grpSpPr>
        <p:pic>
          <p:nvPicPr>
            <p:cNvPr id="3" name="גרפיקה 2" descr="כבשה">
              <a:extLst>
                <a:ext uri="{FF2B5EF4-FFF2-40B4-BE49-F238E27FC236}">
                  <a16:creationId xmlns:a16="http://schemas.microsoft.com/office/drawing/2014/main" id="{C0767543-B362-4D43-9906-FF6618744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149628" y="2772661"/>
              <a:ext cx="1692530" cy="1692530"/>
            </a:xfrm>
            <a:prstGeom prst="rect">
              <a:avLst/>
            </a:prstGeom>
          </p:spPr>
        </p:pic>
        <p:pic>
          <p:nvPicPr>
            <p:cNvPr id="5" name="גרפיקה 4" descr="פרה">
              <a:extLst>
                <a:ext uri="{FF2B5EF4-FFF2-40B4-BE49-F238E27FC236}">
                  <a16:creationId xmlns:a16="http://schemas.microsoft.com/office/drawing/2014/main" id="{D1B705A7-14E1-4152-9AB5-CD783EB5E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1640772" y="2582735"/>
              <a:ext cx="1692530" cy="1692530"/>
            </a:xfrm>
            <a:prstGeom prst="rect">
              <a:avLst/>
            </a:prstGeom>
          </p:spPr>
        </p:pic>
      </p:grpSp>
      <p:pic>
        <p:nvPicPr>
          <p:cNvPr id="9" name="גרפיקה 8" descr="איש">
            <a:extLst>
              <a:ext uri="{FF2B5EF4-FFF2-40B4-BE49-F238E27FC236}">
                <a16:creationId xmlns:a16="http://schemas.microsoft.com/office/drawing/2014/main" id="{A6C455A4-D874-48EA-B769-E14418E64B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2936712" y="1868676"/>
            <a:ext cx="2478524" cy="2478524"/>
          </a:xfrm>
          <a:prstGeom prst="rect">
            <a:avLst/>
          </a:prstGeom>
        </p:spPr>
      </p:pic>
      <p:pic>
        <p:nvPicPr>
          <p:cNvPr id="21" name="גרפיקה 20" descr="איש">
            <a:extLst>
              <a:ext uri="{FF2B5EF4-FFF2-40B4-BE49-F238E27FC236}">
                <a16:creationId xmlns:a16="http://schemas.microsoft.com/office/drawing/2014/main" id="{FC28507D-1BE6-4B54-BE05-0D91155234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7076740" y="1868676"/>
            <a:ext cx="2478524" cy="2478524"/>
          </a:xfrm>
          <a:prstGeom prst="rect">
            <a:avLst/>
          </a:prstGeom>
        </p:spPr>
      </p:pic>
      <p:pic>
        <p:nvPicPr>
          <p:cNvPr id="16" name="גרפיקה 15" descr="עץ נשיר">
            <a:extLst>
              <a:ext uri="{FF2B5EF4-FFF2-40B4-BE49-F238E27FC236}">
                <a16:creationId xmlns:a16="http://schemas.microsoft.com/office/drawing/2014/main" id="{900F9807-ED6A-472E-B583-5086EB93995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9535141" y="1412374"/>
            <a:ext cx="2719704" cy="2719704"/>
          </a:xfrm>
          <a:prstGeom prst="rect">
            <a:avLst/>
          </a:prstGeom>
        </p:spPr>
      </p:pic>
      <p:grpSp>
        <p:nvGrpSpPr>
          <p:cNvPr id="29" name="קבוצה 28">
            <a:extLst>
              <a:ext uri="{FF2B5EF4-FFF2-40B4-BE49-F238E27FC236}">
                <a16:creationId xmlns:a16="http://schemas.microsoft.com/office/drawing/2014/main" id="{D79B9E95-AFE3-4E46-8611-CC95325F878F}"/>
              </a:ext>
            </a:extLst>
          </p:cNvPr>
          <p:cNvGrpSpPr/>
          <p:nvPr/>
        </p:nvGrpSpPr>
        <p:grpSpPr>
          <a:xfrm>
            <a:off x="8785038" y="3435926"/>
            <a:ext cx="1520596" cy="749372"/>
            <a:chOff x="8785038" y="3435926"/>
            <a:chExt cx="1520596" cy="749372"/>
          </a:xfrm>
        </p:grpSpPr>
        <p:pic>
          <p:nvPicPr>
            <p:cNvPr id="23" name="גרפיקה 22" descr="דגן">
              <a:extLst>
                <a:ext uri="{FF2B5EF4-FFF2-40B4-BE49-F238E27FC236}">
                  <a16:creationId xmlns:a16="http://schemas.microsoft.com/office/drawing/2014/main" id="{5CA15803-031D-4B95-B9F1-438C529F62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p:blipFill>
          <p:spPr>
            <a:xfrm rot="19018136">
              <a:off x="9063240" y="3435926"/>
              <a:ext cx="610092" cy="610092"/>
            </a:xfrm>
            <a:prstGeom prst="rect">
              <a:avLst/>
            </a:prstGeom>
          </p:spPr>
        </p:pic>
        <p:pic>
          <p:nvPicPr>
            <p:cNvPr id="32" name="גרפיקה 31" descr="דגן">
              <a:extLst>
                <a:ext uri="{FF2B5EF4-FFF2-40B4-BE49-F238E27FC236}">
                  <a16:creationId xmlns:a16="http://schemas.microsoft.com/office/drawing/2014/main" id="{8B0885E9-D4F3-4A08-B3D3-36ECBB290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 rot="19018136">
              <a:off x="9470734" y="3540824"/>
              <a:ext cx="504193" cy="610092"/>
            </a:xfrm>
            <a:prstGeom prst="rect">
              <a:avLst/>
            </a:prstGeom>
          </p:spPr>
        </p:pic>
        <p:pic>
          <p:nvPicPr>
            <p:cNvPr id="33" name="גרפיקה 32" descr="דגן">
              <a:extLst>
                <a:ext uri="{FF2B5EF4-FFF2-40B4-BE49-F238E27FC236}">
                  <a16:creationId xmlns:a16="http://schemas.microsoft.com/office/drawing/2014/main" id="{B21CFE9F-4A1F-43DF-A13C-06CC026D6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 rot="19018136">
              <a:off x="8785038" y="3575206"/>
              <a:ext cx="504193" cy="610092"/>
            </a:xfrm>
            <a:prstGeom prst="rect">
              <a:avLst/>
            </a:prstGeom>
          </p:spPr>
        </p:pic>
        <p:pic>
          <p:nvPicPr>
            <p:cNvPr id="36" name="גרפיקה 35" descr="דגן">
              <a:extLst>
                <a:ext uri="{FF2B5EF4-FFF2-40B4-BE49-F238E27FC236}">
                  <a16:creationId xmlns:a16="http://schemas.microsoft.com/office/drawing/2014/main" id="{28901EBF-8182-4505-B744-8F922300A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 rot="19018136">
              <a:off x="9801441" y="3465168"/>
              <a:ext cx="504193" cy="6100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3743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83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00" name="Rectangle 87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9A82AC2D-6F9E-45E9-9940-420067C23DBA}"/>
              </a:ext>
            </a:extLst>
          </p:cNvPr>
          <p:cNvSpPr/>
          <p:nvPr/>
        </p:nvSpPr>
        <p:spPr>
          <a:xfrm>
            <a:off x="735657" y="4719434"/>
            <a:ext cx="10720685" cy="1535592"/>
          </a:xfrm>
        </p:spPr>
        <p:txBody>
          <a:bodyPr vert="horz" lIns="91440" tIns="45720" rIns="91440" bIns="45720" rtlCol="0" anchor="b">
            <a:normAutofit fontScale="77500" lnSpcReduction="20000"/>
          </a:bodyPr>
          <a:lstStyle/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יוֹם אֶחָד הֶחֱלִיטוּ קַיִן וְהֶבֶל לְהָבִיא לָהּ' מִנְחָה, מַתָּנָה.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קַיִן הֵבִיא מִפֵּרוֹת הָאֲדָמָה שֶׁלּוֹ, פֵּרוֹת רְקוּבִים וּמְקֻלְקָלִים.</a:t>
            </a: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הֶבֶל הֵבִיא מִנְחָה מֵהַצֹּאן שֶׁלּוֹ אֶת הַמְּשֻׁבָּח בְּיוֹתֵר.</a:t>
            </a:r>
          </a:p>
        </p:txBody>
      </p:sp>
      <p:sp>
        <p:nvSpPr>
          <p:cNvPr id="101" name="Freeform: Shape 89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02" name="Freeform: Shape 91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מלבן 17">
            <a:extLst>
              <a:ext uri="{FF2B5EF4-FFF2-40B4-BE49-F238E27FC236}">
                <a16:creationId xmlns:a16="http://schemas.microsoft.com/office/drawing/2014/main" id="{4E7A009C-49F8-45D7-A82A-02F92A1BC73D}"/>
              </a:ext>
            </a:extLst>
          </p:cNvPr>
          <p:cNvSpPr/>
          <p:nvPr/>
        </p:nvSpPr>
        <p:spPr>
          <a:xfrm>
            <a:off x="8045635" y="115992"/>
            <a:ext cx="141096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9600" dirty="0">
                <a:solidFill>
                  <a:srgbClr val="00CC99"/>
                </a:solidFill>
              </a:rPr>
              <a:t>קַיִן</a:t>
            </a:r>
            <a:endParaRPr lang="en-US" sz="6000" dirty="0">
              <a:ln w="22225">
                <a:solidFill>
                  <a:schemeClr val="tx1"/>
                </a:solidFill>
                <a:prstDash val="solid"/>
              </a:ln>
              <a:solidFill>
                <a:srgbClr val="00CC99"/>
              </a:solidFill>
              <a:latin typeface="Aharoni" panose="02010803020104030203" pitchFamily="2" charset="-79"/>
            </a:endParaRPr>
          </a:p>
        </p:txBody>
      </p:sp>
      <p:sp>
        <p:nvSpPr>
          <p:cNvPr id="15" name="מלבן 14">
            <a:extLst>
              <a:ext uri="{FF2B5EF4-FFF2-40B4-BE49-F238E27FC236}">
                <a16:creationId xmlns:a16="http://schemas.microsoft.com/office/drawing/2014/main" id="{F8B3439F-02F0-4E6B-8EE0-308E62722AA9}"/>
              </a:ext>
            </a:extLst>
          </p:cNvPr>
          <p:cNvSpPr/>
          <p:nvPr/>
        </p:nvSpPr>
        <p:spPr>
          <a:xfrm>
            <a:off x="2723889" y="132636"/>
            <a:ext cx="185499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9600" dirty="0">
                <a:solidFill>
                  <a:schemeClr val="accent5">
                    <a:lumMod val="75000"/>
                  </a:schemeClr>
                </a:solidFill>
              </a:rPr>
              <a:t>הֶבֶל</a:t>
            </a:r>
            <a:endParaRPr lang="en-US" sz="6000" dirty="0">
              <a:ln w="22225">
                <a:solidFill>
                  <a:schemeClr val="tx1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latin typeface="Aharoni" panose="02010803020104030203" pitchFamily="2" charset="-79"/>
            </a:endParaRPr>
          </a:p>
        </p:txBody>
      </p:sp>
      <p:pic>
        <p:nvPicPr>
          <p:cNvPr id="9" name="גרפיקה 8" descr="איש">
            <a:extLst>
              <a:ext uri="{FF2B5EF4-FFF2-40B4-BE49-F238E27FC236}">
                <a16:creationId xmlns:a16="http://schemas.microsoft.com/office/drawing/2014/main" id="{A6C455A4-D874-48EA-B769-E14418E64B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480672" y="1843629"/>
            <a:ext cx="2478524" cy="2478524"/>
          </a:xfrm>
          <a:prstGeom prst="rect">
            <a:avLst/>
          </a:prstGeom>
        </p:spPr>
      </p:pic>
      <p:pic>
        <p:nvPicPr>
          <p:cNvPr id="21" name="גרפיקה 20" descr="איש">
            <a:extLst>
              <a:ext uri="{FF2B5EF4-FFF2-40B4-BE49-F238E27FC236}">
                <a16:creationId xmlns:a16="http://schemas.microsoft.com/office/drawing/2014/main" id="{FC28507D-1BE6-4B54-BE05-0D91155234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515706" y="1842540"/>
            <a:ext cx="2478524" cy="2478524"/>
          </a:xfrm>
          <a:prstGeom prst="rect">
            <a:avLst/>
          </a:prstGeom>
        </p:spPr>
      </p:pic>
      <p:grpSp>
        <p:nvGrpSpPr>
          <p:cNvPr id="25" name="קבוצה 24">
            <a:extLst>
              <a:ext uri="{FF2B5EF4-FFF2-40B4-BE49-F238E27FC236}">
                <a16:creationId xmlns:a16="http://schemas.microsoft.com/office/drawing/2014/main" id="{6BF10621-9505-4FF9-BC51-4181FA5E5C6D}"/>
              </a:ext>
            </a:extLst>
          </p:cNvPr>
          <p:cNvGrpSpPr/>
          <p:nvPr/>
        </p:nvGrpSpPr>
        <p:grpSpPr>
          <a:xfrm>
            <a:off x="765025" y="2642259"/>
            <a:ext cx="1905296" cy="1573482"/>
            <a:chOff x="503692" y="496288"/>
            <a:chExt cx="2233340" cy="1821663"/>
          </a:xfrm>
        </p:grpSpPr>
        <p:sp>
          <p:nvSpPr>
            <p:cNvPr id="24" name="מלבן: פינות מעוגלות 23">
              <a:extLst>
                <a:ext uri="{FF2B5EF4-FFF2-40B4-BE49-F238E27FC236}">
                  <a16:creationId xmlns:a16="http://schemas.microsoft.com/office/drawing/2014/main" id="{DF2FAE68-5511-424A-89F2-0BBADA717392}"/>
                </a:ext>
              </a:extLst>
            </p:cNvPr>
            <p:cNvSpPr/>
            <p:nvPr/>
          </p:nvSpPr>
          <p:spPr>
            <a:xfrm>
              <a:off x="1272209" y="1868676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מלבן: פינות מעוגלות 37">
              <a:extLst>
                <a:ext uri="{FF2B5EF4-FFF2-40B4-BE49-F238E27FC236}">
                  <a16:creationId xmlns:a16="http://schemas.microsoft.com/office/drawing/2014/main" id="{CB2060A9-3F32-4E09-BE7E-3D33452E9729}"/>
                </a:ext>
              </a:extLst>
            </p:cNvPr>
            <p:cNvSpPr/>
            <p:nvPr/>
          </p:nvSpPr>
          <p:spPr>
            <a:xfrm>
              <a:off x="516835" y="1868675"/>
              <a:ext cx="742877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מלבן: פינות מעוגלות 38">
              <a:extLst>
                <a:ext uri="{FF2B5EF4-FFF2-40B4-BE49-F238E27FC236}">
                  <a16:creationId xmlns:a16="http://schemas.microsoft.com/office/drawing/2014/main" id="{34A13AAF-E395-4804-BC8C-8C4F543DE08B}"/>
                </a:ext>
              </a:extLst>
            </p:cNvPr>
            <p:cNvSpPr/>
            <p:nvPr/>
          </p:nvSpPr>
          <p:spPr>
            <a:xfrm>
              <a:off x="1477723" y="1408292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מלבן: פינות מעוגלות 39">
              <a:extLst>
                <a:ext uri="{FF2B5EF4-FFF2-40B4-BE49-F238E27FC236}">
                  <a16:creationId xmlns:a16="http://schemas.microsoft.com/office/drawing/2014/main" id="{E2ED07BD-8D11-4293-A6B9-F1FA0057D88B}"/>
                </a:ext>
              </a:extLst>
            </p:cNvPr>
            <p:cNvSpPr/>
            <p:nvPr/>
          </p:nvSpPr>
          <p:spPr>
            <a:xfrm>
              <a:off x="736357" y="1408291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מלבן: פינות מעוגלות 40">
              <a:extLst>
                <a:ext uri="{FF2B5EF4-FFF2-40B4-BE49-F238E27FC236}">
                  <a16:creationId xmlns:a16="http://schemas.microsoft.com/office/drawing/2014/main" id="{63A2BF94-46D8-422E-806F-FDA08554FA7F}"/>
                </a:ext>
              </a:extLst>
            </p:cNvPr>
            <p:cNvSpPr/>
            <p:nvPr/>
          </p:nvSpPr>
          <p:spPr>
            <a:xfrm>
              <a:off x="2008163" y="1873582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מלבן: פינות מעוגלות 41">
              <a:extLst>
                <a:ext uri="{FF2B5EF4-FFF2-40B4-BE49-F238E27FC236}">
                  <a16:creationId xmlns:a16="http://schemas.microsoft.com/office/drawing/2014/main" id="{FD895066-15C9-4D01-9896-D201036E3E46}"/>
                </a:ext>
              </a:extLst>
            </p:cNvPr>
            <p:cNvSpPr/>
            <p:nvPr/>
          </p:nvSpPr>
          <p:spPr>
            <a:xfrm>
              <a:off x="2227414" y="1408291"/>
              <a:ext cx="507988" cy="45203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מלבן: פינות מעוגלות 42">
              <a:extLst>
                <a:ext uri="{FF2B5EF4-FFF2-40B4-BE49-F238E27FC236}">
                  <a16:creationId xmlns:a16="http://schemas.microsoft.com/office/drawing/2014/main" id="{393A0DCB-827D-4C36-BFF6-6CC805B4BB62}"/>
                </a:ext>
              </a:extLst>
            </p:cNvPr>
            <p:cNvSpPr/>
            <p:nvPr/>
          </p:nvSpPr>
          <p:spPr>
            <a:xfrm>
              <a:off x="517590" y="1400621"/>
              <a:ext cx="208763" cy="45203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מלבן: פינות מעוגלות 43">
              <a:extLst>
                <a:ext uri="{FF2B5EF4-FFF2-40B4-BE49-F238E27FC236}">
                  <a16:creationId xmlns:a16="http://schemas.microsoft.com/office/drawing/2014/main" id="{603D2802-416F-4C1C-884F-010D7DF8231C}"/>
                </a:ext>
              </a:extLst>
            </p:cNvPr>
            <p:cNvSpPr/>
            <p:nvPr/>
          </p:nvSpPr>
          <p:spPr>
            <a:xfrm>
              <a:off x="1259066" y="950048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מלבן: פינות מעוגלות 44">
              <a:extLst>
                <a:ext uri="{FF2B5EF4-FFF2-40B4-BE49-F238E27FC236}">
                  <a16:creationId xmlns:a16="http://schemas.microsoft.com/office/drawing/2014/main" id="{10D7AE7F-F533-46EC-97DC-58CA02DD3D9F}"/>
                </a:ext>
              </a:extLst>
            </p:cNvPr>
            <p:cNvSpPr/>
            <p:nvPr/>
          </p:nvSpPr>
          <p:spPr>
            <a:xfrm>
              <a:off x="503692" y="950047"/>
              <a:ext cx="742877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מלבן: פינות מעוגלות 45">
              <a:extLst>
                <a:ext uri="{FF2B5EF4-FFF2-40B4-BE49-F238E27FC236}">
                  <a16:creationId xmlns:a16="http://schemas.microsoft.com/office/drawing/2014/main" id="{5CD1E7BD-58D2-4D2B-8544-29CBD4E90995}"/>
                </a:ext>
              </a:extLst>
            </p:cNvPr>
            <p:cNvSpPr/>
            <p:nvPr/>
          </p:nvSpPr>
          <p:spPr>
            <a:xfrm>
              <a:off x="1770458" y="502962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מלבן: פינות מעוגלות 46">
              <a:extLst>
                <a:ext uri="{FF2B5EF4-FFF2-40B4-BE49-F238E27FC236}">
                  <a16:creationId xmlns:a16="http://schemas.microsoft.com/office/drawing/2014/main" id="{EDAF52D0-E70C-408A-BFAB-7D42CF43092A}"/>
                </a:ext>
              </a:extLst>
            </p:cNvPr>
            <p:cNvSpPr/>
            <p:nvPr/>
          </p:nvSpPr>
          <p:spPr>
            <a:xfrm>
              <a:off x="1029092" y="502961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מלבן: פינות מעוגלות 47">
              <a:extLst>
                <a:ext uri="{FF2B5EF4-FFF2-40B4-BE49-F238E27FC236}">
                  <a16:creationId xmlns:a16="http://schemas.microsoft.com/office/drawing/2014/main" id="{2AC7D4FE-B092-47B1-ADD8-DCDD205EC297}"/>
                </a:ext>
              </a:extLst>
            </p:cNvPr>
            <p:cNvSpPr/>
            <p:nvPr/>
          </p:nvSpPr>
          <p:spPr>
            <a:xfrm>
              <a:off x="1995020" y="941702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מלבן: פינות מעוגלות 48">
              <a:extLst>
                <a:ext uri="{FF2B5EF4-FFF2-40B4-BE49-F238E27FC236}">
                  <a16:creationId xmlns:a16="http://schemas.microsoft.com/office/drawing/2014/main" id="{B90634CA-BAB7-4577-94A5-41D8839B4DA2}"/>
                </a:ext>
              </a:extLst>
            </p:cNvPr>
            <p:cNvSpPr/>
            <p:nvPr/>
          </p:nvSpPr>
          <p:spPr>
            <a:xfrm>
              <a:off x="516450" y="496288"/>
              <a:ext cx="507988" cy="45203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מלבן: פינות מעוגלות 49">
              <a:extLst>
                <a:ext uri="{FF2B5EF4-FFF2-40B4-BE49-F238E27FC236}">
                  <a16:creationId xmlns:a16="http://schemas.microsoft.com/office/drawing/2014/main" id="{714581B9-96FB-472B-8461-BBB3BC2B77F1}"/>
                </a:ext>
              </a:extLst>
            </p:cNvPr>
            <p:cNvSpPr/>
            <p:nvPr/>
          </p:nvSpPr>
          <p:spPr>
            <a:xfrm>
              <a:off x="2518098" y="497533"/>
              <a:ext cx="180258" cy="43719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גרפיקה 2" descr="כבשה">
            <a:extLst>
              <a:ext uri="{FF2B5EF4-FFF2-40B4-BE49-F238E27FC236}">
                <a16:creationId xmlns:a16="http://schemas.microsoft.com/office/drawing/2014/main" id="{C0767543-B362-4D43-9906-FF6618744C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20253957">
            <a:off x="873317" y="1478009"/>
            <a:ext cx="1841413" cy="1841413"/>
          </a:xfrm>
          <a:prstGeom prst="rect">
            <a:avLst/>
          </a:prstGeom>
        </p:spPr>
      </p:pic>
      <p:grpSp>
        <p:nvGrpSpPr>
          <p:cNvPr id="35" name="קבוצה 34">
            <a:extLst>
              <a:ext uri="{FF2B5EF4-FFF2-40B4-BE49-F238E27FC236}">
                <a16:creationId xmlns:a16="http://schemas.microsoft.com/office/drawing/2014/main" id="{5C0E7354-19CE-4D34-8C96-1D67D099BB64}"/>
              </a:ext>
            </a:extLst>
          </p:cNvPr>
          <p:cNvGrpSpPr/>
          <p:nvPr/>
        </p:nvGrpSpPr>
        <p:grpSpPr>
          <a:xfrm>
            <a:off x="9507297" y="2752854"/>
            <a:ext cx="1905296" cy="1573482"/>
            <a:chOff x="503692" y="496288"/>
            <a:chExt cx="2233340" cy="1821663"/>
          </a:xfrm>
        </p:grpSpPr>
        <p:sp>
          <p:nvSpPr>
            <p:cNvPr id="37" name="מלבן: פינות מעוגלות 36">
              <a:extLst>
                <a:ext uri="{FF2B5EF4-FFF2-40B4-BE49-F238E27FC236}">
                  <a16:creationId xmlns:a16="http://schemas.microsoft.com/office/drawing/2014/main" id="{0553FBA9-FE60-46FC-BB95-2980AE6424CB}"/>
                </a:ext>
              </a:extLst>
            </p:cNvPr>
            <p:cNvSpPr/>
            <p:nvPr/>
          </p:nvSpPr>
          <p:spPr>
            <a:xfrm>
              <a:off x="1272209" y="1868676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מלבן: פינות מעוגלות 50">
              <a:extLst>
                <a:ext uri="{FF2B5EF4-FFF2-40B4-BE49-F238E27FC236}">
                  <a16:creationId xmlns:a16="http://schemas.microsoft.com/office/drawing/2014/main" id="{8D604DAF-C874-41C8-9919-F80817EF31AB}"/>
                </a:ext>
              </a:extLst>
            </p:cNvPr>
            <p:cNvSpPr/>
            <p:nvPr/>
          </p:nvSpPr>
          <p:spPr>
            <a:xfrm>
              <a:off x="516835" y="1868675"/>
              <a:ext cx="742877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מלבן: פינות מעוגלות 51">
              <a:extLst>
                <a:ext uri="{FF2B5EF4-FFF2-40B4-BE49-F238E27FC236}">
                  <a16:creationId xmlns:a16="http://schemas.microsoft.com/office/drawing/2014/main" id="{B8AC3746-D2E0-43B7-8FD0-3199EA3A492E}"/>
                </a:ext>
              </a:extLst>
            </p:cNvPr>
            <p:cNvSpPr/>
            <p:nvPr/>
          </p:nvSpPr>
          <p:spPr>
            <a:xfrm>
              <a:off x="1477723" y="1408292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מלבן: פינות מעוגלות 52">
              <a:extLst>
                <a:ext uri="{FF2B5EF4-FFF2-40B4-BE49-F238E27FC236}">
                  <a16:creationId xmlns:a16="http://schemas.microsoft.com/office/drawing/2014/main" id="{C0BB1B05-42F7-4BC4-AA6D-AFAD4BBE0AE2}"/>
                </a:ext>
              </a:extLst>
            </p:cNvPr>
            <p:cNvSpPr/>
            <p:nvPr/>
          </p:nvSpPr>
          <p:spPr>
            <a:xfrm>
              <a:off x="736357" y="1408291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מלבן: פינות מעוגלות 53">
              <a:extLst>
                <a:ext uri="{FF2B5EF4-FFF2-40B4-BE49-F238E27FC236}">
                  <a16:creationId xmlns:a16="http://schemas.microsoft.com/office/drawing/2014/main" id="{F84F731C-F51B-428C-B986-242EA9071E28}"/>
                </a:ext>
              </a:extLst>
            </p:cNvPr>
            <p:cNvSpPr/>
            <p:nvPr/>
          </p:nvSpPr>
          <p:spPr>
            <a:xfrm>
              <a:off x="2008163" y="1873582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מלבן: פינות מעוגלות 54">
              <a:extLst>
                <a:ext uri="{FF2B5EF4-FFF2-40B4-BE49-F238E27FC236}">
                  <a16:creationId xmlns:a16="http://schemas.microsoft.com/office/drawing/2014/main" id="{46E4AFD9-ABC3-4EA8-9303-7754F16C38B2}"/>
                </a:ext>
              </a:extLst>
            </p:cNvPr>
            <p:cNvSpPr/>
            <p:nvPr/>
          </p:nvSpPr>
          <p:spPr>
            <a:xfrm>
              <a:off x="2227414" y="1408291"/>
              <a:ext cx="507988" cy="45203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מלבן: פינות מעוגלות 55">
              <a:extLst>
                <a:ext uri="{FF2B5EF4-FFF2-40B4-BE49-F238E27FC236}">
                  <a16:creationId xmlns:a16="http://schemas.microsoft.com/office/drawing/2014/main" id="{8A6D17B2-E686-46F1-8DD7-B422F3F71FF4}"/>
                </a:ext>
              </a:extLst>
            </p:cNvPr>
            <p:cNvSpPr/>
            <p:nvPr/>
          </p:nvSpPr>
          <p:spPr>
            <a:xfrm>
              <a:off x="517590" y="1400621"/>
              <a:ext cx="208763" cy="45203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מלבן: פינות מעוגלות 56">
              <a:extLst>
                <a:ext uri="{FF2B5EF4-FFF2-40B4-BE49-F238E27FC236}">
                  <a16:creationId xmlns:a16="http://schemas.microsoft.com/office/drawing/2014/main" id="{987D08A1-2E70-4F70-9A42-DFABD42AD085}"/>
                </a:ext>
              </a:extLst>
            </p:cNvPr>
            <p:cNvSpPr/>
            <p:nvPr/>
          </p:nvSpPr>
          <p:spPr>
            <a:xfrm>
              <a:off x="1259066" y="950048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מלבן: פינות מעוגלות 57">
              <a:extLst>
                <a:ext uri="{FF2B5EF4-FFF2-40B4-BE49-F238E27FC236}">
                  <a16:creationId xmlns:a16="http://schemas.microsoft.com/office/drawing/2014/main" id="{C85B9D2D-73F1-4CFA-A4A6-EC854FD257D9}"/>
                </a:ext>
              </a:extLst>
            </p:cNvPr>
            <p:cNvSpPr/>
            <p:nvPr/>
          </p:nvSpPr>
          <p:spPr>
            <a:xfrm>
              <a:off x="503692" y="950047"/>
              <a:ext cx="742877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מלבן: פינות מעוגלות 58">
              <a:extLst>
                <a:ext uri="{FF2B5EF4-FFF2-40B4-BE49-F238E27FC236}">
                  <a16:creationId xmlns:a16="http://schemas.microsoft.com/office/drawing/2014/main" id="{E91C5085-E457-41DF-8489-01A891451985}"/>
                </a:ext>
              </a:extLst>
            </p:cNvPr>
            <p:cNvSpPr/>
            <p:nvPr/>
          </p:nvSpPr>
          <p:spPr>
            <a:xfrm>
              <a:off x="1770458" y="502962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מלבן: פינות מעוגלות 59">
              <a:extLst>
                <a:ext uri="{FF2B5EF4-FFF2-40B4-BE49-F238E27FC236}">
                  <a16:creationId xmlns:a16="http://schemas.microsoft.com/office/drawing/2014/main" id="{6426B8B6-C39F-4127-9DE5-2E1805F18556}"/>
                </a:ext>
              </a:extLst>
            </p:cNvPr>
            <p:cNvSpPr/>
            <p:nvPr/>
          </p:nvSpPr>
          <p:spPr>
            <a:xfrm>
              <a:off x="1029092" y="502961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מלבן: פינות מעוגלות 60">
              <a:extLst>
                <a:ext uri="{FF2B5EF4-FFF2-40B4-BE49-F238E27FC236}">
                  <a16:creationId xmlns:a16="http://schemas.microsoft.com/office/drawing/2014/main" id="{2922EDB1-F1AB-42B9-8806-4EB29535311B}"/>
                </a:ext>
              </a:extLst>
            </p:cNvPr>
            <p:cNvSpPr/>
            <p:nvPr/>
          </p:nvSpPr>
          <p:spPr>
            <a:xfrm>
              <a:off x="1995020" y="941702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מלבן: פינות מעוגלות 61">
              <a:extLst>
                <a:ext uri="{FF2B5EF4-FFF2-40B4-BE49-F238E27FC236}">
                  <a16:creationId xmlns:a16="http://schemas.microsoft.com/office/drawing/2014/main" id="{557D8D10-4C66-457E-8652-E38E556F58E8}"/>
                </a:ext>
              </a:extLst>
            </p:cNvPr>
            <p:cNvSpPr/>
            <p:nvPr/>
          </p:nvSpPr>
          <p:spPr>
            <a:xfrm>
              <a:off x="516450" y="496288"/>
              <a:ext cx="507988" cy="45203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מלבן: פינות מעוגלות 62">
              <a:extLst>
                <a:ext uri="{FF2B5EF4-FFF2-40B4-BE49-F238E27FC236}">
                  <a16:creationId xmlns:a16="http://schemas.microsoft.com/office/drawing/2014/main" id="{2663B695-6388-4EB9-B8E8-85BA00CD94F1}"/>
                </a:ext>
              </a:extLst>
            </p:cNvPr>
            <p:cNvSpPr/>
            <p:nvPr/>
          </p:nvSpPr>
          <p:spPr>
            <a:xfrm>
              <a:off x="2518098" y="497533"/>
              <a:ext cx="180258" cy="43719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D67B883F-0870-4289-B6CF-E4A0ABA10DAF}"/>
              </a:ext>
            </a:extLst>
          </p:cNvPr>
          <p:cNvGrpSpPr/>
          <p:nvPr/>
        </p:nvGrpSpPr>
        <p:grpSpPr>
          <a:xfrm>
            <a:off x="9959332" y="2555201"/>
            <a:ext cx="696657" cy="367566"/>
            <a:chOff x="9959332" y="2555201"/>
            <a:chExt cx="696657" cy="367566"/>
          </a:xfrm>
        </p:grpSpPr>
        <p:pic>
          <p:nvPicPr>
            <p:cNvPr id="4" name="גרפיקה 3" descr="תפוח">
              <a:extLst>
                <a:ext uri="{FF2B5EF4-FFF2-40B4-BE49-F238E27FC236}">
                  <a16:creationId xmlns:a16="http://schemas.microsoft.com/office/drawing/2014/main" id="{F4209A03-A4F3-405C-A095-46D7B4EE034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 rot="1690421">
              <a:off x="9959332" y="2555201"/>
              <a:ext cx="345758" cy="345758"/>
            </a:xfrm>
            <a:prstGeom prst="rect">
              <a:avLst/>
            </a:prstGeom>
          </p:spPr>
        </p:pic>
        <p:pic>
          <p:nvPicPr>
            <p:cNvPr id="64" name="גרפיקה 63" descr="תפוח">
              <a:extLst>
                <a:ext uri="{FF2B5EF4-FFF2-40B4-BE49-F238E27FC236}">
                  <a16:creationId xmlns:a16="http://schemas.microsoft.com/office/drawing/2014/main" id="{7CED079C-F8EB-4696-9C60-8CD22CB482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>
            <a:xfrm rot="1690421">
              <a:off x="10310231" y="2577009"/>
              <a:ext cx="345758" cy="3457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1550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83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00" name="Rectangle 87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9A82AC2D-6F9E-45E9-9940-420067C23DBA}"/>
              </a:ext>
            </a:extLst>
          </p:cNvPr>
          <p:cNvSpPr/>
          <p:nvPr/>
        </p:nvSpPr>
        <p:spPr>
          <a:xfrm>
            <a:off x="735657" y="4719434"/>
            <a:ext cx="10720685" cy="1535592"/>
          </a:xfrm>
        </p:spPr>
        <p:txBody>
          <a:bodyPr vert="horz" lIns="91440" tIns="45720" rIns="91440" bIns="45720" rtlCol="0" anchor="b">
            <a:normAutofit fontScale="77500" lnSpcReduction="20000"/>
          </a:bodyPr>
          <a:lstStyle/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אֵשׁ יָרְדָה מֵהַשָּׁמַיִם וְשָׂרְפָה אֶת מִנְחָתוֹ שֶׁל הֶבֶל.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זֶה סִימָן שֶׁה' קִבֵּל אֶת הַמִּנְחָה הַמְּשֻׁבַּחַת שֶׁל הֶבֶל.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אַךְ לְמִנָּחָתוֹ הָעֲלוּבָה שֶׁל קַיִן לֹא יָרְדָה אֵשׁ...</a:t>
            </a: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1" name="Freeform: Shape 89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02" name="Freeform: Shape 91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מלבן 17">
            <a:extLst>
              <a:ext uri="{FF2B5EF4-FFF2-40B4-BE49-F238E27FC236}">
                <a16:creationId xmlns:a16="http://schemas.microsoft.com/office/drawing/2014/main" id="{4E7A009C-49F8-45D7-A82A-02F92A1BC73D}"/>
              </a:ext>
            </a:extLst>
          </p:cNvPr>
          <p:cNvSpPr/>
          <p:nvPr/>
        </p:nvSpPr>
        <p:spPr>
          <a:xfrm>
            <a:off x="8045635" y="115992"/>
            <a:ext cx="141096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9600" dirty="0">
                <a:solidFill>
                  <a:srgbClr val="00CC99"/>
                </a:solidFill>
              </a:rPr>
              <a:t>קַיִן</a:t>
            </a:r>
            <a:endParaRPr lang="en-US" sz="6000" dirty="0">
              <a:ln w="22225">
                <a:solidFill>
                  <a:schemeClr val="tx1"/>
                </a:solidFill>
                <a:prstDash val="solid"/>
              </a:ln>
              <a:solidFill>
                <a:srgbClr val="00CC99"/>
              </a:solidFill>
              <a:latin typeface="Aharoni" panose="02010803020104030203" pitchFamily="2" charset="-79"/>
            </a:endParaRPr>
          </a:p>
        </p:txBody>
      </p:sp>
      <p:sp>
        <p:nvSpPr>
          <p:cNvPr id="15" name="מלבן 14">
            <a:extLst>
              <a:ext uri="{FF2B5EF4-FFF2-40B4-BE49-F238E27FC236}">
                <a16:creationId xmlns:a16="http://schemas.microsoft.com/office/drawing/2014/main" id="{F8B3439F-02F0-4E6B-8EE0-308E62722AA9}"/>
              </a:ext>
            </a:extLst>
          </p:cNvPr>
          <p:cNvSpPr/>
          <p:nvPr/>
        </p:nvSpPr>
        <p:spPr>
          <a:xfrm>
            <a:off x="2723889" y="132636"/>
            <a:ext cx="185499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9600" dirty="0">
                <a:solidFill>
                  <a:schemeClr val="accent5">
                    <a:lumMod val="75000"/>
                  </a:schemeClr>
                </a:solidFill>
              </a:rPr>
              <a:t>הֶבֶל</a:t>
            </a:r>
            <a:endParaRPr lang="en-US" sz="6000" dirty="0">
              <a:ln w="22225">
                <a:solidFill>
                  <a:schemeClr val="tx1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latin typeface="Aharoni" panose="02010803020104030203" pitchFamily="2" charset="-79"/>
            </a:endParaRPr>
          </a:p>
        </p:txBody>
      </p:sp>
      <p:pic>
        <p:nvPicPr>
          <p:cNvPr id="9" name="גרפיקה 8" descr="איש">
            <a:extLst>
              <a:ext uri="{FF2B5EF4-FFF2-40B4-BE49-F238E27FC236}">
                <a16:creationId xmlns:a16="http://schemas.microsoft.com/office/drawing/2014/main" id="{A6C455A4-D874-48EA-B769-E14418E64B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480672" y="1843629"/>
            <a:ext cx="2478524" cy="2478524"/>
          </a:xfrm>
          <a:prstGeom prst="rect">
            <a:avLst/>
          </a:prstGeom>
        </p:spPr>
      </p:pic>
      <p:pic>
        <p:nvPicPr>
          <p:cNvPr id="21" name="גרפיקה 20" descr="איש">
            <a:extLst>
              <a:ext uri="{FF2B5EF4-FFF2-40B4-BE49-F238E27FC236}">
                <a16:creationId xmlns:a16="http://schemas.microsoft.com/office/drawing/2014/main" id="{FC28507D-1BE6-4B54-BE05-0D91155234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515706" y="1842540"/>
            <a:ext cx="2478524" cy="2478524"/>
          </a:xfrm>
          <a:prstGeom prst="rect">
            <a:avLst/>
          </a:prstGeom>
        </p:spPr>
      </p:pic>
      <p:grpSp>
        <p:nvGrpSpPr>
          <p:cNvPr id="25" name="קבוצה 24">
            <a:extLst>
              <a:ext uri="{FF2B5EF4-FFF2-40B4-BE49-F238E27FC236}">
                <a16:creationId xmlns:a16="http://schemas.microsoft.com/office/drawing/2014/main" id="{6BF10621-9505-4FF9-BC51-4181FA5E5C6D}"/>
              </a:ext>
            </a:extLst>
          </p:cNvPr>
          <p:cNvGrpSpPr/>
          <p:nvPr/>
        </p:nvGrpSpPr>
        <p:grpSpPr>
          <a:xfrm>
            <a:off x="765025" y="2642259"/>
            <a:ext cx="1905296" cy="1573482"/>
            <a:chOff x="503692" y="496288"/>
            <a:chExt cx="2233340" cy="1821663"/>
          </a:xfrm>
        </p:grpSpPr>
        <p:sp>
          <p:nvSpPr>
            <p:cNvPr id="24" name="מלבן: פינות מעוגלות 23">
              <a:extLst>
                <a:ext uri="{FF2B5EF4-FFF2-40B4-BE49-F238E27FC236}">
                  <a16:creationId xmlns:a16="http://schemas.microsoft.com/office/drawing/2014/main" id="{DF2FAE68-5511-424A-89F2-0BBADA717392}"/>
                </a:ext>
              </a:extLst>
            </p:cNvPr>
            <p:cNvSpPr/>
            <p:nvPr/>
          </p:nvSpPr>
          <p:spPr>
            <a:xfrm>
              <a:off x="1272209" y="1868676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מלבן: פינות מעוגלות 37">
              <a:extLst>
                <a:ext uri="{FF2B5EF4-FFF2-40B4-BE49-F238E27FC236}">
                  <a16:creationId xmlns:a16="http://schemas.microsoft.com/office/drawing/2014/main" id="{CB2060A9-3F32-4E09-BE7E-3D33452E9729}"/>
                </a:ext>
              </a:extLst>
            </p:cNvPr>
            <p:cNvSpPr/>
            <p:nvPr/>
          </p:nvSpPr>
          <p:spPr>
            <a:xfrm>
              <a:off x="516835" y="1868675"/>
              <a:ext cx="742877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מלבן: פינות מעוגלות 38">
              <a:extLst>
                <a:ext uri="{FF2B5EF4-FFF2-40B4-BE49-F238E27FC236}">
                  <a16:creationId xmlns:a16="http://schemas.microsoft.com/office/drawing/2014/main" id="{34A13AAF-E395-4804-BC8C-8C4F543DE08B}"/>
                </a:ext>
              </a:extLst>
            </p:cNvPr>
            <p:cNvSpPr/>
            <p:nvPr/>
          </p:nvSpPr>
          <p:spPr>
            <a:xfrm>
              <a:off x="1477723" y="1408292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מלבן: פינות מעוגלות 39">
              <a:extLst>
                <a:ext uri="{FF2B5EF4-FFF2-40B4-BE49-F238E27FC236}">
                  <a16:creationId xmlns:a16="http://schemas.microsoft.com/office/drawing/2014/main" id="{E2ED07BD-8D11-4293-A6B9-F1FA0057D88B}"/>
                </a:ext>
              </a:extLst>
            </p:cNvPr>
            <p:cNvSpPr/>
            <p:nvPr/>
          </p:nvSpPr>
          <p:spPr>
            <a:xfrm>
              <a:off x="736357" y="1408291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מלבן: פינות מעוגלות 40">
              <a:extLst>
                <a:ext uri="{FF2B5EF4-FFF2-40B4-BE49-F238E27FC236}">
                  <a16:creationId xmlns:a16="http://schemas.microsoft.com/office/drawing/2014/main" id="{63A2BF94-46D8-422E-806F-FDA08554FA7F}"/>
                </a:ext>
              </a:extLst>
            </p:cNvPr>
            <p:cNvSpPr/>
            <p:nvPr/>
          </p:nvSpPr>
          <p:spPr>
            <a:xfrm>
              <a:off x="2008163" y="1873582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מלבן: פינות מעוגלות 41">
              <a:extLst>
                <a:ext uri="{FF2B5EF4-FFF2-40B4-BE49-F238E27FC236}">
                  <a16:creationId xmlns:a16="http://schemas.microsoft.com/office/drawing/2014/main" id="{FD895066-15C9-4D01-9896-D201036E3E46}"/>
                </a:ext>
              </a:extLst>
            </p:cNvPr>
            <p:cNvSpPr/>
            <p:nvPr/>
          </p:nvSpPr>
          <p:spPr>
            <a:xfrm>
              <a:off x="2227414" y="1408291"/>
              <a:ext cx="507988" cy="45203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מלבן: פינות מעוגלות 42">
              <a:extLst>
                <a:ext uri="{FF2B5EF4-FFF2-40B4-BE49-F238E27FC236}">
                  <a16:creationId xmlns:a16="http://schemas.microsoft.com/office/drawing/2014/main" id="{393A0DCB-827D-4C36-BFF6-6CC805B4BB62}"/>
                </a:ext>
              </a:extLst>
            </p:cNvPr>
            <p:cNvSpPr/>
            <p:nvPr/>
          </p:nvSpPr>
          <p:spPr>
            <a:xfrm>
              <a:off x="517590" y="1400621"/>
              <a:ext cx="208763" cy="45203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מלבן: פינות מעוגלות 43">
              <a:extLst>
                <a:ext uri="{FF2B5EF4-FFF2-40B4-BE49-F238E27FC236}">
                  <a16:creationId xmlns:a16="http://schemas.microsoft.com/office/drawing/2014/main" id="{603D2802-416F-4C1C-884F-010D7DF8231C}"/>
                </a:ext>
              </a:extLst>
            </p:cNvPr>
            <p:cNvSpPr/>
            <p:nvPr/>
          </p:nvSpPr>
          <p:spPr>
            <a:xfrm>
              <a:off x="1259066" y="950048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מלבן: פינות מעוגלות 44">
              <a:extLst>
                <a:ext uri="{FF2B5EF4-FFF2-40B4-BE49-F238E27FC236}">
                  <a16:creationId xmlns:a16="http://schemas.microsoft.com/office/drawing/2014/main" id="{10D7AE7F-F533-46EC-97DC-58CA02DD3D9F}"/>
                </a:ext>
              </a:extLst>
            </p:cNvPr>
            <p:cNvSpPr/>
            <p:nvPr/>
          </p:nvSpPr>
          <p:spPr>
            <a:xfrm>
              <a:off x="503692" y="950047"/>
              <a:ext cx="742877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מלבן: פינות מעוגלות 45">
              <a:extLst>
                <a:ext uri="{FF2B5EF4-FFF2-40B4-BE49-F238E27FC236}">
                  <a16:creationId xmlns:a16="http://schemas.microsoft.com/office/drawing/2014/main" id="{5CD1E7BD-58D2-4D2B-8544-29CBD4E90995}"/>
                </a:ext>
              </a:extLst>
            </p:cNvPr>
            <p:cNvSpPr/>
            <p:nvPr/>
          </p:nvSpPr>
          <p:spPr>
            <a:xfrm>
              <a:off x="1770458" y="502962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מלבן: פינות מעוגלות 46">
              <a:extLst>
                <a:ext uri="{FF2B5EF4-FFF2-40B4-BE49-F238E27FC236}">
                  <a16:creationId xmlns:a16="http://schemas.microsoft.com/office/drawing/2014/main" id="{EDAF52D0-E70C-408A-BFAB-7D42CF43092A}"/>
                </a:ext>
              </a:extLst>
            </p:cNvPr>
            <p:cNvSpPr/>
            <p:nvPr/>
          </p:nvSpPr>
          <p:spPr>
            <a:xfrm>
              <a:off x="1029092" y="502961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מלבן: פינות מעוגלות 47">
              <a:extLst>
                <a:ext uri="{FF2B5EF4-FFF2-40B4-BE49-F238E27FC236}">
                  <a16:creationId xmlns:a16="http://schemas.microsoft.com/office/drawing/2014/main" id="{2AC7D4FE-B092-47B1-ADD8-DCDD205EC297}"/>
                </a:ext>
              </a:extLst>
            </p:cNvPr>
            <p:cNvSpPr/>
            <p:nvPr/>
          </p:nvSpPr>
          <p:spPr>
            <a:xfrm>
              <a:off x="1995020" y="941702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מלבן: פינות מעוגלות 48">
              <a:extLst>
                <a:ext uri="{FF2B5EF4-FFF2-40B4-BE49-F238E27FC236}">
                  <a16:creationId xmlns:a16="http://schemas.microsoft.com/office/drawing/2014/main" id="{B90634CA-BAB7-4577-94A5-41D8839B4DA2}"/>
                </a:ext>
              </a:extLst>
            </p:cNvPr>
            <p:cNvSpPr/>
            <p:nvPr/>
          </p:nvSpPr>
          <p:spPr>
            <a:xfrm>
              <a:off x="516450" y="496288"/>
              <a:ext cx="507988" cy="45203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מלבן: פינות מעוגלות 49">
              <a:extLst>
                <a:ext uri="{FF2B5EF4-FFF2-40B4-BE49-F238E27FC236}">
                  <a16:creationId xmlns:a16="http://schemas.microsoft.com/office/drawing/2014/main" id="{714581B9-96FB-472B-8461-BBB3BC2B77F1}"/>
                </a:ext>
              </a:extLst>
            </p:cNvPr>
            <p:cNvSpPr/>
            <p:nvPr/>
          </p:nvSpPr>
          <p:spPr>
            <a:xfrm>
              <a:off x="2518098" y="497533"/>
              <a:ext cx="180258" cy="43719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גרפיקה 2" descr="כבשה">
            <a:extLst>
              <a:ext uri="{FF2B5EF4-FFF2-40B4-BE49-F238E27FC236}">
                <a16:creationId xmlns:a16="http://schemas.microsoft.com/office/drawing/2014/main" id="{C0767543-B362-4D43-9906-FF6618744C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20253957">
            <a:off x="873317" y="1478009"/>
            <a:ext cx="1841413" cy="1841413"/>
          </a:xfrm>
          <a:prstGeom prst="rect">
            <a:avLst/>
          </a:prstGeom>
        </p:spPr>
      </p:pic>
      <p:grpSp>
        <p:nvGrpSpPr>
          <p:cNvPr id="35" name="קבוצה 34">
            <a:extLst>
              <a:ext uri="{FF2B5EF4-FFF2-40B4-BE49-F238E27FC236}">
                <a16:creationId xmlns:a16="http://schemas.microsoft.com/office/drawing/2014/main" id="{5C0E7354-19CE-4D34-8C96-1D67D099BB64}"/>
              </a:ext>
            </a:extLst>
          </p:cNvPr>
          <p:cNvGrpSpPr/>
          <p:nvPr/>
        </p:nvGrpSpPr>
        <p:grpSpPr>
          <a:xfrm>
            <a:off x="9507297" y="2752854"/>
            <a:ext cx="1905296" cy="1573482"/>
            <a:chOff x="503692" y="496288"/>
            <a:chExt cx="2233340" cy="1821663"/>
          </a:xfrm>
        </p:grpSpPr>
        <p:sp>
          <p:nvSpPr>
            <p:cNvPr id="37" name="מלבן: פינות מעוגלות 36">
              <a:extLst>
                <a:ext uri="{FF2B5EF4-FFF2-40B4-BE49-F238E27FC236}">
                  <a16:creationId xmlns:a16="http://schemas.microsoft.com/office/drawing/2014/main" id="{0553FBA9-FE60-46FC-BB95-2980AE6424CB}"/>
                </a:ext>
              </a:extLst>
            </p:cNvPr>
            <p:cNvSpPr/>
            <p:nvPr/>
          </p:nvSpPr>
          <p:spPr>
            <a:xfrm>
              <a:off x="1272209" y="1868676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מלבן: פינות מעוגלות 50">
              <a:extLst>
                <a:ext uri="{FF2B5EF4-FFF2-40B4-BE49-F238E27FC236}">
                  <a16:creationId xmlns:a16="http://schemas.microsoft.com/office/drawing/2014/main" id="{8D604DAF-C874-41C8-9919-F80817EF31AB}"/>
                </a:ext>
              </a:extLst>
            </p:cNvPr>
            <p:cNvSpPr/>
            <p:nvPr/>
          </p:nvSpPr>
          <p:spPr>
            <a:xfrm>
              <a:off x="516835" y="1868675"/>
              <a:ext cx="742877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מלבן: פינות מעוגלות 51">
              <a:extLst>
                <a:ext uri="{FF2B5EF4-FFF2-40B4-BE49-F238E27FC236}">
                  <a16:creationId xmlns:a16="http://schemas.microsoft.com/office/drawing/2014/main" id="{B8AC3746-D2E0-43B7-8FD0-3199EA3A492E}"/>
                </a:ext>
              </a:extLst>
            </p:cNvPr>
            <p:cNvSpPr/>
            <p:nvPr/>
          </p:nvSpPr>
          <p:spPr>
            <a:xfrm>
              <a:off x="1477723" y="1408292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מלבן: פינות מעוגלות 52">
              <a:extLst>
                <a:ext uri="{FF2B5EF4-FFF2-40B4-BE49-F238E27FC236}">
                  <a16:creationId xmlns:a16="http://schemas.microsoft.com/office/drawing/2014/main" id="{C0BB1B05-42F7-4BC4-AA6D-AFAD4BBE0AE2}"/>
                </a:ext>
              </a:extLst>
            </p:cNvPr>
            <p:cNvSpPr/>
            <p:nvPr/>
          </p:nvSpPr>
          <p:spPr>
            <a:xfrm>
              <a:off x="736357" y="1408291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מלבן: פינות מעוגלות 53">
              <a:extLst>
                <a:ext uri="{FF2B5EF4-FFF2-40B4-BE49-F238E27FC236}">
                  <a16:creationId xmlns:a16="http://schemas.microsoft.com/office/drawing/2014/main" id="{F84F731C-F51B-428C-B986-242EA9071E28}"/>
                </a:ext>
              </a:extLst>
            </p:cNvPr>
            <p:cNvSpPr/>
            <p:nvPr/>
          </p:nvSpPr>
          <p:spPr>
            <a:xfrm>
              <a:off x="2008163" y="1873582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מלבן: פינות מעוגלות 54">
              <a:extLst>
                <a:ext uri="{FF2B5EF4-FFF2-40B4-BE49-F238E27FC236}">
                  <a16:creationId xmlns:a16="http://schemas.microsoft.com/office/drawing/2014/main" id="{46E4AFD9-ABC3-4EA8-9303-7754F16C38B2}"/>
                </a:ext>
              </a:extLst>
            </p:cNvPr>
            <p:cNvSpPr/>
            <p:nvPr/>
          </p:nvSpPr>
          <p:spPr>
            <a:xfrm>
              <a:off x="2227414" y="1408291"/>
              <a:ext cx="507988" cy="45203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מלבן: פינות מעוגלות 55">
              <a:extLst>
                <a:ext uri="{FF2B5EF4-FFF2-40B4-BE49-F238E27FC236}">
                  <a16:creationId xmlns:a16="http://schemas.microsoft.com/office/drawing/2014/main" id="{8A6D17B2-E686-46F1-8DD7-B422F3F71FF4}"/>
                </a:ext>
              </a:extLst>
            </p:cNvPr>
            <p:cNvSpPr/>
            <p:nvPr/>
          </p:nvSpPr>
          <p:spPr>
            <a:xfrm>
              <a:off x="517590" y="1400621"/>
              <a:ext cx="208763" cy="45203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מלבן: פינות מעוגלות 56">
              <a:extLst>
                <a:ext uri="{FF2B5EF4-FFF2-40B4-BE49-F238E27FC236}">
                  <a16:creationId xmlns:a16="http://schemas.microsoft.com/office/drawing/2014/main" id="{987D08A1-2E70-4F70-9A42-DFABD42AD085}"/>
                </a:ext>
              </a:extLst>
            </p:cNvPr>
            <p:cNvSpPr/>
            <p:nvPr/>
          </p:nvSpPr>
          <p:spPr>
            <a:xfrm>
              <a:off x="1259066" y="950048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מלבן: פינות מעוגלות 57">
              <a:extLst>
                <a:ext uri="{FF2B5EF4-FFF2-40B4-BE49-F238E27FC236}">
                  <a16:creationId xmlns:a16="http://schemas.microsoft.com/office/drawing/2014/main" id="{C85B9D2D-73F1-4CFA-A4A6-EC854FD257D9}"/>
                </a:ext>
              </a:extLst>
            </p:cNvPr>
            <p:cNvSpPr/>
            <p:nvPr/>
          </p:nvSpPr>
          <p:spPr>
            <a:xfrm>
              <a:off x="503692" y="950047"/>
              <a:ext cx="742877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מלבן: פינות מעוגלות 58">
              <a:extLst>
                <a:ext uri="{FF2B5EF4-FFF2-40B4-BE49-F238E27FC236}">
                  <a16:creationId xmlns:a16="http://schemas.microsoft.com/office/drawing/2014/main" id="{E91C5085-E457-41DF-8489-01A891451985}"/>
                </a:ext>
              </a:extLst>
            </p:cNvPr>
            <p:cNvSpPr/>
            <p:nvPr/>
          </p:nvSpPr>
          <p:spPr>
            <a:xfrm>
              <a:off x="1770458" y="502962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מלבן: פינות מעוגלות 59">
              <a:extLst>
                <a:ext uri="{FF2B5EF4-FFF2-40B4-BE49-F238E27FC236}">
                  <a16:creationId xmlns:a16="http://schemas.microsoft.com/office/drawing/2014/main" id="{6426B8B6-C39F-4127-9DE5-2E1805F18556}"/>
                </a:ext>
              </a:extLst>
            </p:cNvPr>
            <p:cNvSpPr/>
            <p:nvPr/>
          </p:nvSpPr>
          <p:spPr>
            <a:xfrm>
              <a:off x="1029092" y="502961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מלבן: פינות מעוגלות 60">
              <a:extLst>
                <a:ext uri="{FF2B5EF4-FFF2-40B4-BE49-F238E27FC236}">
                  <a16:creationId xmlns:a16="http://schemas.microsoft.com/office/drawing/2014/main" id="{2922EDB1-F1AB-42B9-8806-4EB29535311B}"/>
                </a:ext>
              </a:extLst>
            </p:cNvPr>
            <p:cNvSpPr/>
            <p:nvPr/>
          </p:nvSpPr>
          <p:spPr>
            <a:xfrm>
              <a:off x="1995020" y="941702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מלבן: פינות מעוגלות 61">
              <a:extLst>
                <a:ext uri="{FF2B5EF4-FFF2-40B4-BE49-F238E27FC236}">
                  <a16:creationId xmlns:a16="http://schemas.microsoft.com/office/drawing/2014/main" id="{557D8D10-4C66-457E-8652-E38E556F58E8}"/>
                </a:ext>
              </a:extLst>
            </p:cNvPr>
            <p:cNvSpPr/>
            <p:nvPr/>
          </p:nvSpPr>
          <p:spPr>
            <a:xfrm>
              <a:off x="516450" y="496288"/>
              <a:ext cx="507988" cy="45203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מלבן: פינות מעוגלות 62">
              <a:extLst>
                <a:ext uri="{FF2B5EF4-FFF2-40B4-BE49-F238E27FC236}">
                  <a16:creationId xmlns:a16="http://schemas.microsoft.com/office/drawing/2014/main" id="{2663B695-6388-4EB9-B8E8-85BA00CD94F1}"/>
                </a:ext>
              </a:extLst>
            </p:cNvPr>
            <p:cNvSpPr/>
            <p:nvPr/>
          </p:nvSpPr>
          <p:spPr>
            <a:xfrm>
              <a:off x="2518098" y="497533"/>
              <a:ext cx="180258" cy="43719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D67B883F-0870-4289-B6CF-E4A0ABA10DAF}"/>
              </a:ext>
            </a:extLst>
          </p:cNvPr>
          <p:cNvGrpSpPr/>
          <p:nvPr/>
        </p:nvGrpSpPr>
        <p:grpSpPr>
          <a:xfrm>
            <a:off x="9959332" y="2555201"/>
            <a:ext cx="696657" cy="367566"/>
            <a:chOff x="9959332" y="2555201"/>
            <a:chExt cx="696657" cy="367566"/>
          </a:xfrm>
        </p:grpSpPr>
        <p:pic>
          <p:nvPicPr>
            <p:cNvPr id="4" name="גרפיקה 3" descr="תפוח">
              <a:extLst>
                <a:ext uri="{FF2B5EF4-FFF2-40B4-BE49-F238E27FC236}">
                  <a16:creationId xmlns:a16="http://schemas.microsoft.com/office/drawing/2014/main" id="{F4209A03-A4F3-405C-A095-46D7B4EE034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 rot="1690421">
              <a:off x="9959332" y="2555201"/>
              <a:ext cx="345758" cy="345758"/>
            </a:xfrm>
            <a:prstGeom prst="rect">
              <a:avLst/>
            </a:prstGeom>
          </p:spPr>
        </p:pic>
        <p:pic>
          <p:nvPicPr>
            <p:cNvPr id="64" name="גרפיקה 63" descr="תפוח">
              <a:extLst>
                <a:ext uri="{FF2B5EF4-FFF2-40B4-BE49-F238E27FC236}">
                  <a16:creationId xmlns:a16="http://schemas.microsoft.com/office/drawing/2014/main" id="{7CED079C-F8EB-4696-9C60-8CD22CB482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>
            <a:xfrm rot="1690421">
              <a:off x="10310231" y="2577009"/>
              <a:ext cx="345758" cy="345758"/>
            </a:xfrm>
            <a:prstGeom prst="rect">
              <a:avLst/>
            </a:prstGeom>
          </p:spPr>
        </p:pic>
      </p:grpSp>
      <p:pic>
        <p:nvPicPr>
          <p:cNvPr id="5" name="גרפיקה 4" descr="אש">
            <a:extLst>
              <a:ext uri="{FF2B5EF4-FFF2-40B4-BE49-F238E27FC236}">
                <a16:creationId xmlns:a16="http://schemas.microsoft.com/office/drawing/2014/main" id="{B19785BE-4361-402C-B89A-417ACE41E3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788991" y="1063477"/>
            <a:ext cx="1787645" cy="178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804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83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00" name="Rectangle 87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9A82AC2D-6F9E-45E9-9940-420067C23DBA}"/>
              </a:ext>
            </a:extLst>
          </p:cNvPr>
          <p:cNvSpPr/>
          <p:nvPr/>
        </p:nvSpPr>
        <p:spPr>
          <a:xfrm>
            <a:off x="735657" y="4688992"/>
            <a:ext cx="10720685" cy="1587840"/>
          </a:xfrm>
        </p:spPr>
        <p:txBody>
          <a:bodyPr vert="horz" lIns="91440" tIns="45720" rIns="91440" bIns="45720" rtlCol="0" anchor="b">
            <a:normAutofit fontScale="77500" lnSpcReduction="20000"/>
          </a:bodyPr>
          <a:lstStyle/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קַיִן כַּעַס וְהִתְבַּיֵּשׁ מְאֹד 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עַל כָּךְ שֶׁה' לֹא קִבֵּל אֶת הַמַּנְחֶה שֶׁלּוֹ.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קַיִן לֹא שָׂם לֵב לְדִבְרֵי ה' וְלֹא חָזַר בִּתְשׁוּבָה.</a:t>
            </a: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1" name="Freeform: Shape 89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02" name="Freeform: Shape 91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מלבן 17">
            <a:extLst>
              <a:ext uri="{FF2B5EF4-FFF2-40B4-BE49-F238E27FC236}">
                <a16:creationId xmlns:a16="http://schemas.microsoft.com/office/drawing/2014/main" id="{4E7A009C-49F8-45D7-A82A-02F92A1BC73D}"/>
              </a:ext>
            </a:extLst>
          </p:cNvPr>
          <p:cNvSpPr/>
          <p:nvPr/>
        </p:nvSpPr>
        <p:spPr>
          <a:xfrm>
            <a:off x="8045635" y="115992"/>
            <a:ext cx="141096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9600" dirty="0">
                <a:solidFill>
                  <a:srgbClr val="00CC99"/>
                </a:solidFill>
              </a:rPr>
              <a:t>קַיִן</a:t>
            </a:r>
            <a:endParaRPr lang="en-US" sz="6000" dirty="0">
              <a:ln w="22225">
                <a:solidFill>
                  <a:schemeClr val="tx1"/>
                </a:solidFill>
                <a:prstDash val="solid"/>
              </a:ln>
              <a:solidFill>
                <a:srgbClr val="00CC99"/>
              </a:solidFill>
              <a:latin typeface="Aharoni" panose="02010803020104030203" pitchFamily="2" charset="-79"/>
            </a:endParaRPr>
          </a:p>
        </p:txBody>
      </p:sp>
      <p:sp>
        <p:nvSpPr>
          <p:cNvPr id="15" name="מלבן 14">
            <a:extLst>
              <a:ext uri="{FF2B5EF4-FFF2-40B4-BE49-F238E27FC236}">
                <a16:creationId xmlns:a16="http://schemas.microsoft.com/office/drawing/2014/main" id="{F8B3439F-02F0-4E6B-8EE0-308E62722AA9}"/>
              </a:ext>
            </a:extLst>
          </p:cNvPr>
          <p:cNvSpPr/>
          <p:nvPr/>
        </p:nvSpPr>
        <p:spPr>
          <a:xfrm>
            <a:off x="2723889" y="132636"/>
            <a:ext cx="185499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9600" dirty="0">
                <a:solidFill>
                  <a:schemeClr val="accent5">
                    <a:lumMod val="75000"/>
                  </a:schemeClr>
                </a:solidFill>
              </a:rPr>
              <a:t>הֶבֶל</a:t>
            </a:r>
            <a:endParaRPr lang="en-US" sz="6000" dirty="0">
              <a:ln w="22225">
                <a:solidFill>
                  <a:schemeClr val="tx1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latin typeface="Aharoni" panose="02010803020104030203" pitchFamily="2" charset="-79"/>
            </a:endParaRPr>
          </a:p>
        </p:txBody>
      </p:sp>
      <p:pic>
        <p:nvPicPr>
          <p:cNvPr id="9" name="גרפיקה 8" descr="איש">
            <a:extLst>
              <a:ext uri="{FF2B5EF4-FFF2-40B4-BE49-F238E27FC236}">
                <a16:creationId xmlns:a16="http://schemas.microsoft.com/office/drawing/2014/main" id="{A6C455A4-D874-48EA-B769-E14418E64B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480672" y="1843629"/>
            <a:ext cx="2478524" cy="2478524"/>
          </a:xfrm>
          <a:prstGeom prst="rect">
            <a:avLst/>
          </a:prstGeom>
        </p:spPr>
      </p:pic>
      <p:pic>
        <p:nvPicPr>
          <p:cNvPr id="21" name="גרפיקה 20" descr="איש">
            <a:extLst>
              <a:ext uri="{FF2B5EF4-FFF2-40B4-BE49-F238E27FC236}">
                <a16:creationId xmlns:a16="http://schemas.microsoft.com/office/drawing/2014/main" id="{FC28507D-1BE6-4B54-BE05-0D91155234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515706" y="1842540"/>
            <a:ext cx="2478524" cy="2478524"/>
          </a:xfrm>
          <a:prstGeom prst="rect">
            <a:avLst/>
          </a:prstGeom>
        </p:spPr>
      </p:pic>
      <p:grpSp>
        <p:nvGrpSpPr>
          <p:cNvPr id="25" name="קבוצה 24">
            <a:extLst>
              <a:ext uri="{FF2B5EF4-FFF2-40B4-BE49-F238E27FC236}">
                <a16:creationId xmlns:a16="http://schemas.microsoft.com/office/drawing/2014/main" id="{6BF10621-9505-4FF9-BC51-4181FA5E5C6D}"/>
              </a:ext>
            </a:extLst>
          </p:cNvPr>
          <p:cNvGrpSpPr/>
          <p:nvPr/>
        </p:nvGrpSpPr>
        <p:grpSpPr>
          <a:xfrm>
            <a:off x="765025" y="2642259"/>
            <a:ext cx="1905296" cy="1573482"/>
            <a:chOff x="503692" y="496288"/>
            <a:chExt cx="2233340" cy="1821663"/>
          </a:xfrm>
        </p:grpSpPr>
        <p:sp>
          <p:nvSpPr>
            <p:cNvPr id="24" name="מלבן: פינות מעוגלות 23">
              <a:extLst>
                <a:ext uri="{FF2B5EF4-FFF2-40B4-BE49-F238E27FC236}">
                  <a16:creationId xmlns:a16="http://schemas.microsoft.com/office/drawing/2014/main" id="{DF2FAE68-5511-424A-89F2-0BBADA717392}"/>
                </a:ext>
              </a:extLst>
            </p:cNvPr>
            <p:cNvSpPr/>
            <p:nvPr/>
          </p:nvSpPr>
          <p:spPr>
            <a:xfrm>
              <a:off x="1272209" y="1868676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מלבן: פינות מעוגלות 37">
              <a:extLst>
                <a:ext uri="{FF2B5EF4-FFF2-40B4-BE49-F238E27FC236}">
                  <a16:creationId xmlns:a16="http://schemas.microsoft.com/office/drawing/2014/main" id="{CB2060A9-3F32-4E09-BE7E-3D33452E9729}"/>
                </a:ext>
              </a:extLst>
            </p:cNvPr>
            <p:cNvSpPr/>
            <p:nvPr/>
          </p:nvSpPr>
          <p:spPr>
            <a:xfrm>
              <a:off x="516835" y="1868675"/>
              <a:ext cx="742877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מלבן: פינות מעוגלות 38">
              <a:extLst>
                <a:ext uri="{FF2B5EF4-FFF2-40B4-BE49-F238E27FC236}">
                  <a16:creationId xmlns:a16="http://schemas.microsoft.com/office/drawing/2014/main" id="{34A13AAF-E395-4804-BC8C-8C4F543DE08B}"/>
                </a:ext>
              </a:extLst>
            </p:cNvPr>
            <p:cNvSpPr/>
            <p:nvPr/>
          </p:nvSpPr>
          <p:spPr>
            <a:xfrm>
              <a:off x="1477723" y="1408292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מלבן: פינות מעוגלות 39">
              <a:extLst>
                <a:ext uri="{FF2B5EF4-FFF2-40B4-BE49-F238E27FC236}">
                  <a16:creationId xmlns:a16="http://schemas.microsoft.com/office/drawing/2014/main" id="{E2ED07BD-8D11-4293-A6B9-F1FA0057D88B}"/>
                </a:ext>
              </a:extLst>
            </p:cNvPr>
            <p:cNvSpPr/>
            <p:nvPr/>
          </p:nvSpPr>
          <p:spPr>
            <a:xfrm>
              <a:off x="736357" y="1408291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מלבן: פינות מעוגלות 40">
              <a:extLst>
                <a:ext uri="{FF2B5EF4-FFF2-40B4-BE49-F238E27FC236}">
                  <a16:creationId xmlns:a16="http://schemas.microsoft.com/office/drawing/2014/main" id="{63A2BF94-46D8-422E-806F-FDA08554FA7F}"/>
                </a:ext>
              </a:extLst>
            </p:cNvPr>
            <p:cNvSpPr/>
            <p:nvPr/>
          </p:nvSpPr>
          <p:spPr>
            <a:xfrm>
              <a:off x="2008163" y="1873582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מלבן: פינות מעוגלות 41">
              <a:extLst>
                <a:ext uri="{FF2B5EF4-FFF2-40B4-BE49-F238E27FC236}">
                  <a16:creationId xmlns:a16="http://schemas.microsoft.com/office/drawing/2014/main" id="{FD895066-15C9-4D01-9896-D201036E3E46}"/>
                </a:ext>
              </a:extLst>
            </p:cNvPr>
            <p:cNvSpPr/>
            <p:nvPr/>
          </p:nvSpPr>
          <p:spPr>
            <a:xfrm>
              <a:off x="2227414" y="1408291"/>
              <a:ext cx="507988" cy="45203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מלבן: פינות מעוגלות 42">
              <a:extLst>
                <a:ext uri="{FF2B5EF4-FFF2-40B4-BE49-F238E27FC236}">
                  <a16:creationId xmlns:a16="http://schemas.microsoft.com/office/drawing/2014/main" id="{393A0DCB-827D-4C36-BFF6-6CC805B4BB62}"/>
                </a:ext>
              </a:extLst>
            </p:cNvPr>
            <p:cNvSpPr/>
            <p:nvPr/>
          </p:nvSpPr>
          <p:spPr>
            <a:xfrm>
              <a:off x="517590" y="1400621"/>
              <a:ext cx="208763" cy="45203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מלבן: פינות מעוגלות 43">
              <a:extLst>
                <a:ext uri="{FF2B5EF4-FFF2-40B4-BE49-F238E27FC236}">
                  <a16:creationId xmlns:a16="http://schemas.microsoft.com/office/drawing/2014/main" id="{603D2802-416F-4C1C-884F-010D7DF8231C}"/>
                </a:ext>
              </a:extLst>
            </p:cNvPr>
            <p:cNvSpPr/>
            <p:nvPr/>
          </p:nvSpPr>
          <p:spPr>
            <a:xfrm>
              <a:off x="1259066" y="950048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מלבן: פינות מעוגלות 44">
              <a:extLst>
                <a:ext uri="{FF2B5EF4-FFF2-40B4-BE49-F238E27FC236}">
                  <a16:creationId xmlns:a16="http://schemas.microsoft.com/office/drawing/2014/main" id="{10D7AE7F-F533-46EC-97DC-58CA02DD3D9F}"/>
                </a:ext>
              </a:extLst>
            </p:cNvPr>
            <p:cNvSpPr/>
            <p:nvPr/>
          </p:nvSpPr>
          <p:spPr>
            <a:xfrm>
              <a:off x="503692" y="950047"/>
              <a:ext cx="742877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מלבן: פינות מעוגלות 45">
              <a:extLst>
                <a:ext uri="{FF2B5EF4-FFF2-40B4-BE49-F238E27FC236}">
                  <a16:creationId xmlns:a16="http://schemas.microsoft.com/office/drawing/2014/main" id="{5CD1E7BD-58D2-4D2B-8544-29CBD4E90995}"/>
                </a:ext>
              </a:extLst>
            </p:cNvPr>
            <p:cNvSpPr/>
            <p:nvPr/>
          </p:nvSpPr>
          <p:spPr>
            <a:xfrm>
              <a:off x="1770458" y="502962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מלבן: פינות מעוגלות 46">
              <a:extLst>
                <a:ext uri="{FF2B5EF4-FFF2-40B4-BE49-F238E27FC236}">
                  <a16:creationId xmlns:a16="http://schemas.microsoft.com/office/drawing/2014/main" id="{EDAF52D0-E70C-408A-BFAB-7D42CF43092A}"/>
                </a:ext>
              </a:extLst>
            </p:cNvPr>
            <p:cNvSpPr/>
            <p:nvPr/>
          </p:nvSpPr>
          <p:spPr>
            <a:xfrm>
              <a:off x="1029092" y="502961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מלבן: פינות מעוגלות 47">
              <a:extLst>
                <a:ext uri="{FF2B5EF4-FFF2-40B4-BE49-F238E27FC236}">
                  <a16:creationId xmlns:a16="http://schemas.microsoft.com/office/drawing/2014/main" id="{2AC7D4FE-B092-47B1-ADD8-DCDD205EC297}"/>
                </a:ext>
              </a:extLst>
            </p:cNvPr>
            <p:cNvSpPr/>
            <p:nvPr/>
          </p:nvSpPr>
          <p:spPr>
            <a:xfrm>
              <a:off x="1995020" y="941702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מלבן: פינות מעוגלות 48">
              <a:extLst>
                <a:ext uri="{FF2B5EF4-FFF2-40B4-BE49-F238E27FC236}">
                  <a16:creationId xmlns:a16="http://schemas.microsoft.com/office/drawing/2014/main" id="{B90634CA-BAB7-4577-94A5-41D8839B4DA2}"/>
                </a:ext>
              </a:extLst>
            </p:cNvPr>
            <p:cNvSpPr/>
            <p:nvPr/>
          </p:nvSpPr>
          <p:spPr>
            <a:xfrm>
              <a:off x="516450" y="496288"/>
              <a:ext cx="507988" cy="45203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מלבן: פינות מעוגלות 49">
              <a:extLst>
                <a:ext uri="{FF2B5EF4-FFF2-40B4-BE49-F238E27FC236}">
                  <a16:creationId xmlns:a16="http://schemas.microsoft.com/office/drawing/2014/main" id="{714581B9-96FB-472B-8461-BBB3BC2B77F1}"/>
                </a:ext>
              </a:extLst>
            </p:cNvPr>
            <p:cNvSpPr/>
            <p:nvPr/>
          </p:nvSpPr>
          <p:spPr>
            <a:xfrm>
              <a:off x="2518098" y="497533"/>
              <a:ext cx="180258" cy="43719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גרפיקה 2" descr="כבשה">
            <a:extLst>
              <a:ext uri="{FF2B5EF4-FFF2-40B4-BE49-F238E27FC236}">
                <a16:creationId xmlns:a16="http://schemas.microsoft.com/office/drawing/2014/main" id="{C0767543-B362-4D43-9906-FF6618744C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20253957">
            <a:off x="873317" y="1478009"/>
            <a:ext cx="1841413" cy="1841413"/>
          </a:xfrm>
          <a:prstGeom prst="rect">
            <a:avLst/>
          </a:prstGeom>
        </p:spPr>
      </p:pic>
      <p:grpSp>
        <p:nvGrpSpPr>
          <p:cNvPr id="35" name="קבוצה 34">
            <a:extLst>
              <a:ext uri="{FF2B5EF4-FFF2-40B4-BE49-F238E27FC236}">
                <a16:creationId xmlns:a16="http://schemas.microsoft.com/office/drawing/2014/main" id="{5C0E7354-19CE-4D34-8C96-1D67D099BB64}"/>
              </a:ext>
            </a:extLst>
          </p:cNvPr>
          <p:cNvGrpSpPr/>
          <p:nvPr/>
        </p:nvGrpSpPr>
        <p:grpSpPr>
          <a:xfrm>
            <a:off x="9507297" y="2752854"/>
            <a:ext cx="1905296" cy="1573482"/>
            <a:chOff x="503692" y="496288"/>
            <a:chExt cx="2233340" cy="1821663"/>
          </a:xfrm>
        </p:grpSpPr>
        <p:sp>
          <p:nvSpPr>
            <p:cNvPr id="37" name="מלבן: פינות מעוגלות 36">
              <a:extLst>
                <a:ext uri="{FF2B5EF4-FFF2-40B4-BE49-F238E27FC236}">
                  <a16:creationId xmlns:a16="http://schemas.microsoft.com/office/drawing/2014/main" id="{0553FBA9-FE60-46FC-BB95-2980AE6424CB}"/>
                </a:ext>
              </a:extLst>
            </p:cNvPr>
            <p:cNvSpPr/>
            <p:nvPr/>
          </p:nvSpPr>
          <p:spPr>
            <a:xfrm>
              <a:off x="1272209" y="1868676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מלבן: פינות מעוגלות 50">
              <a:extLst>
                <a:ext uri="{FF2B5EF4-FFF2-40B4-BE49-F238E27FC236}">
                  <a16:creationId xmlns:a16="http://schemas.microsoft.com/office/drawing/2014/main" id="{8D604DAF-C874-41C8-9919-F80817EF31AB}"/>
                </a:ext>
              </a:extLst>
            </p:cNvPr>
            <p:cNvSpPr/>
            <p:nvPr/>
          </p:nvSpPr>
          <p:spPr>
            <a:xfrm>
              <a:off x="516835" y="1868675"/>
              <a:ext cx="742877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מלבן: פינות מעוגלות 51">
              <a:extLst>
                <a:ext uri="{FF2B5EF4-FFF2-40B4-BE49-F238E27FC236}">
                  <a16:creationId xmlns:a16="http://schemas.microsoft.com/office/drawing/2014/main" id="{B8AC3746-D2E0-43B7-8FD0-3199EA3A492E}"/>
                </a:ext>
              </a:extLst>
            </p:cNvPr>
            <p:cNvSpPr/>
            <p:nvPr/>
          </p:nvSpPr>
          <p:spPr>
            <a:xfrm>
              <a:off x="1477723" y="1408292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מלבן: פינות מעוגלות 52">
              <a:extLst>
                <a:ext uri="{FF2B5EF4-FFF2-40B4-BE49-F238E27FC236}">
                  <a16:creationId xmlns:a16="http://schemas.microsoft.com/office/drawing/2014/main" id="{C0BB1B05-42F7-4BC4-AA6D-AFAD4BBE0AE2}"/>
                </a:ext>
              </a:extLst>
            </p:cNvPr>
            <p:cNvSpPr/>
            <p:nvPr/>
          </p:nvSpPr>
          <p:spPr>
            <a:xfrm>
              <a:off x="736357" y="1408291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מלבן: פינות מעוגלות 53">
              <a:extLst>
                <a:ext uri="{FF2B5EF4-FFF2-40B4-BE49-F238E27FC236}">
                  <a16:creationId xmlns:a16="http://schemas.microsoft.com/office/drawing/2014/main" id="{F84F731C-F51B-428C-B986-242EA9071E28}"/>
                </a:ext>
              </a:extLst>
            </p:cNvPr>
            <p:cNvSpPr/>
            <p:nvPr/>
          </p:nvSpPr>
          <p:spPr>
            <a:xfrm>
              <a:off x="2008163" y="1873582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מלבן: פינות מעוגלות 54">
              <a:extLst>
                <a:ext uri="{FF2B5EF4-FFF2-40B4-BE49-F238E27FC236}">
                  <a16:creationId xmlns:a16="http://schemas.microsoft.com/office/drawing/2014/main" id="{46E4AFD9-ABC3-4EA8-9303-7754F16C38B2}"/>
                </a:ext>
              </a:extLst>
            </p:cNvPr>
            <p:cNvSpPr/>
            <p:nvPr/>
          </p:nvSpPr>
          <p:spPr>
            <a:xfrm>
              <a:off x="2227414" y="1408291"/>
              <a:ext cx="507988" cy="45203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מלבן: פינות מעוגלות 55">
              <a:extLst>
                <a:ext uri="{FF2B5EF4-FFF2-40B4-BE49-F238E27FC236}">
                  <a16:creationId xmlns:a16="http://schemas.microsoft.com/office/drawing/2014/main" id="{8A6D17B2-E686-46F1-8DD7-B422F3F71FF4}"/>
                </a:ext>
              </a:extLst>
            </p:cNvPr>
            <p:cNvSpPr/>
            <p:nvPr/>
          </p:nvSpPr>
          <p:spPr>
            <a:xfrm>
              <a:off x="517590" y="1400621"/>
              <a:ext cx="208763" cy="45203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מלבן: פינות מעוגלות 56">
              <a:extLst>
                <a:ext uri="{FF2B5EF4-FFF2-40B4-BE49-F238E27FC236}">
                  <a16:creationId xmlns:a16="http://schemas.microsoft.com/office/drawing/2014/main" id="{987D08A1-2E70-4F70-9A42-DFABD42AD085}"/>
                </a:ext>
              </a:extLst>
            </p:cNvPr>
            <p:cNvSpPr/>
            <p:nvPr/>
          </p:nvSpPr>
          <p:spPr>
            <a:xfrm>
              <a:off x="1259066" y="950048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מלבן: פינות מעוגלות 57">
              <a:extLst>
                <a:ext uri="{FF2B5EF4-FFF2-40B4-BE49-F238E27FC236}">
                  <a16:creationId xmlns:a16="http://schemas.microsoft.com/office/drawing/2014/main" id="{C85B9D2D-73F1-4CFA-A4A6-EC854FD257D9}"/>
                </a:ext>
              </a:extLst>
            </p:cNvPr>
            <p:cNvSpPr/>
            <p:nvPr/>
          </p:nvSpPr>
          <p:spPr>
            <a:xfrm>
              <a:off x="503692" y="950047"/>
              <a:ext cx="742877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מלבן: פינות מעוגלות 58">
              <a:extLst>
                <a:ext uri="{FF2B5EF4-FFF2-40B4-BE49-F238E27FC236}">
                  <a16:creationId xmlns:a16="http://schemas.microsoft.com/office/drawing/2014/main" id="{E91C5085-E457-41DF-8489-01A891451985}"/>
                </a:ext>
              </a:extLst>
            </p:cNvPr>
            <p:cNvSpPr/>
            <p:nvPr/>
          </p:nvSpPr>
          <p:spPr>
            <a:xfrm>
              <a:off x="1770458" y="502962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מלבן: פינות מעוגלות 59">
              <a:extLst>
                <a:ext uri="{FF2B5EF4-FFF2-40B4-BE49-F238E27FC236}">
                  <a16:creationId xmlns:a16="http://schemas.microsoft.com/office/drawing/2014/main" id="{6426B8B6-C39F-4127-9DE5-2E1805F18556}"/>
                </a:ext>
              </a:extLst>
            </p:cNvPr>
            <p:cNvSpPr/>
            <p:nvPr/>
          </p:nvSpPr>
          <p:spPr>
            <a:xfrm>
              <a:off x="1029092" y="502961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מלבן: פינות מעוגלות 60">
              <a:extLst>
                <a:ext uri="{FF2B5EF4-FFF2-40B4-BE49-F238E27FC236}">
                  <a16:creationId xmlns:a16="http://schemas.microsoft.com/office/drawing/2014/main" id="{2922EDB1-F1AB-42B9-8806-4EB29535311B}"/>
                </a:ext>
              </a:extLst>
            </p:cNvPr>
            <p:cNvSpPr/>
            <p:nvPr/>
          </p:nvSpPr>
          <p:spPr>
            <a:xfrm>
              <a:off x="1995020" y="941702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מלבן: פינות מעוגלות 61">
              <a:extLst>
                <a:ext uri="{FF2B5EF4-FFF2-40B4-BE49-F238E27FC236}">
                  <a16:creationId xmlns:a16="http://schemas.microsoft.com/office/drawing/2014/main" id="{557D8D10-4C66-457E-8652-E38E556F58E8}"/>
                </a:ext>
              </a:extLst>
            </p:cNvPr>
            <p:cNvSpPr/>
            <p:nvPr/>
          </p:nvSpPr>
          <p:spPr>
            <a:xfrm>
              <a:off x="516450" y="496288"/>
              <a:ext cx="507988" cy="45203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מלבן: פינות מעוגלות 62">
              <a:extLst>
                <a:ext uri="{FF2B5EF4-FFF2-40B4-BE49-F238E27FC236}">
                  <a16:creationId xmlns:a16="http://schemas.microsoft.com/office/drawing/2014/main" id="{2663B695-6388-4EB9-B8E8-85BA00CD94F1}"/>
                </a:ext>
              </a:extLst>
            </p:cNvPr>
            <p:cNvSpPr/>
            <p:nvPr/>
          </p:nvSpPr>
          <p:spPr>
            <a:xfrm>
              <a:off x="2518098" y="497533"/>
              <a:ext cx="180258" cy="43719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D67B883F-0870-4289-B6CF-E4A0ABA10DAF}"/>
              </a:ext>
            </a:extLst>
          </p:cNvPr>
          <p:cNvGrpSpPr/>
          <p:nvPr/>
        </p:nvGrpSpPr>
        <p:grpSpPr>
          <a:xfrm>
            <a:off x="9959332" y="2555201"/>
            <a:ext cx="696657" cy="367566"/>
            <a:chOff x="9959332" y="2555201"/>
            <a:chExt cx="696657" cy="367566"/>
          </a:xfrm>
        </p:grpSpPr>
        <p:pic>
          <p:nvPicPr>
            <p:cNvPr id="4" name="גרפיקה 3" descr="תפוח">
              <a:extLst>
                <a:ext uri="{FF2B5EF4-FFF2-40B4-BE49-F238E27FC236}">
                  <a16:creationId xmlns:a16="http://schemas.microsoft.com/office/drawing/2014/main" id="{F4209A03-A4F3-405C-A095-46D7B4EE034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 rot="1690421">
              <a:off x="9959332" y="2555201"/>
              <a:ext cx="345758" cy="345758"/>
            </a:xfrm>
            <a:prstGeom prst="rect">
              <a:avLst/>
            </a:prstGeom>
          </p:spPr>
        </p:pic>
        <p:pic>
          <p:nvPicPr>
            <p:cNvPr id="64" name="גרפיקה 63" descr="תפוח">
              <a:extLst>
                <a:ext uri="{FF2B5EF4-FFF2-40B4-BE49-F238E27FC236}">
                  <a16:creationId xmlns:a16="http://schemas.microsoft.com/office/drawing/2014/main" id="{7CED079C-F8EB-4696-9C60-8CD22CB482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>
            <a:xfrm rot="1690421">
              <a:off x="10310231" y="2577009"/>
              <a:ext cx="345758" cy="345758"/>
            </a:xfrm>
            <a:prstGeom prst="rect">
              <a:avLst/>
            </a:prstGeom>
          </p:spPr>
        </p:pic>
      </p:grpSp>
      <p:pic>
        <p:nvPicPr>
          <p:cNvPr id="5" name="גרפיקה 4" descr="אש">
            <a:extLst>
              <a:ext uri="{FF2B5EF4-FFF2-40B4-BE49-F238E27FC236}">
                <a16:creationId xmlns:a16="http://schemas.microsoft.com/office/drawing/2014/main" id="{B19785BE-4361-402C-B89A-417ACE41E3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788991" y="1063477"/>
            <a:ext cx="1787645" cy="1787645"/>
          </a:xfrm>
          <a:prstGeom prst="rect">
            <a:avLst/>
          </a:prstGeom>
        </p:spPr>
      </p:pic>
      <p:sp>
        <p:nvSpPr>
          <p:cNvPr id="65" name="בועת דיבור: אליפסה 64">
            <a:extLst>
              <a:ext uri="{FF2B5EF4-FFF2-40B4-BE49-F238E27FC236}">
                <a16:creationId xmlns:a16="http://schemas.microsoft.com/office/drawing/2014/main" id="{90A31D36-3BFC-4BDB-B1F0-F89BE0B9F5A6}"/>
              </a:ext>
            </a:extLst>
          </p:cNvPr>
          <p:cNvSpPr/>
          <p:nvPr/>
        </p:nvSpPr>
        <p:spPr>
          <a:xfrm>
            <a:off x="4393021" y="588444"/>
            <a:ext cx="3680616" cy="2175935"/>
          </a:xfrm>
          <a:prstGeom prst="wedgeEllipseCallout">
            <a:avLst>
              <a:gd name="adj1" fmla="val -65184"/>
              <a:gd name="adj2" fmla="val -87860"/>
            </a:avLst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dirty="0"/>
              <a:t>קַיִן, תֵּדַע לְךָ שֶׁאִם תַּחֲזֹר בִּתְשׁוּבָה שְׁלֵמָה עַל זֶה שֶׁהֵבֵאתָ לְמִנְחָה פֵּרוֹת רְקוּבִים, </a:t>
            </a:r>
          </a:p>
          <a:p>
            <a:pPr algn="ctr"/>
            <a:r>
              <a:rPr lang="he-IL" dirty="0"/>
              <a:t>אֲנִי אֶסְלַח לְךָ וְלֹא אַעֲנִישׁ אוֹתְךָ. אַךְ אִם לֹא תַּחֲזֹר בִּתְשׁוּבָה אֲנִי אַעֲנִישׁ אוֹתְךָ בְּיוֹם שֶׁתָּמוּת.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134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83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00" name="Rectangle 87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9A82AC2D-6F9E-45E9-9940-420067C23DBA}"/>
              </a:ext>
            </a:extLst>
          </p:cNvPr>
          <p:cNvSpPr/>
          <p:nvPr/>
        </p:nvSpPr>
        <p:spPr>
          <a:xfrm>
            <a:off x="735657" y="4688992"/>
            <a:ext cx="10720685" cy="1587840"/>
          </a:xfrm>
        </p:spPr>
        <p:txBody>
          <a:bodyPr vert="horz" lIns="91440" tIns="45720" rIns="91440" bIns="45720" rtlCol="0" anchor="b">
            <a:normAutofit fontScale="77500" lnSpcReduction="20000"/>
          </a:bodyPr>
          <a:lstStyle/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קַיִן כַּעַס וְהִתְבַּיֵּשׁ מְאֹד 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עַל כָּךְ שֶׁה' לֹא קִבֵּל אֶת הַמַּנְחֶה שֶׁלּוֹ.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קַיִן לֹא שָׂם לֵב לְדִבְרֵי ה' וְלֹא חָזַר בִּתְשׁוּבָה.</a:t>
            </a: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1" name="Freeform: Shape 89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02" name="Freeform: Shape 91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מלבן 17">
            <a:extLst>
              <a:ext uri="{FF2B5EF4-FFF2-40B4-BE49-F238E27FC236}">
                <a16:creationId xmlns:a16="http://schemas.microsoft.com/office/drawing/2014/main" id="{4E7A009C-49F8-45D7-A82A-02F92A1BC73D}"/>
              </a:ext>
            </a:extLst>
          </p:cNvPr>
          <p:cNvSpPr/>
          <p:nvPr/>
        </p:nvSpPr>
        <p:spPr>
          <a:xfrm>
            <a:off x="8045635" y="115992"/>
            <a:ext cx="141096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9600" dirty="0">
                <a:solidFill>
                  <a:srgbClr val="00CC99"/>
                </a:solidFill>
              </a:rPr>
              <a:t>קַיִן</a:t>
            </a:r>
            <a:endParaRPr lang="en-US" sz="6000" dirty="0">
              <a:ln w="22225">
                <a:solidFill>
                  <a:schemeClr val="tx1"/>
                </a:solidFill>
                <a:prstDash val="solid"/>
              </a:ln>
              <a:solidFill>
                <a:srgbClr val="00CC99"/>
              </a:solidFill>
              <a:latin typeface="Aharoni" panose="02010803020104030203" pitchFamily="2" charset="-79"/>
            </a:endParaRPr>
          </a:p>
        </p:txBody>
      </p:sp>
      <p:sp>
        <p:nvSpPr>
          <p:cNvPr id="15" name="מלבן 14">
            <a:extLst>
              <a:ext uri="{FF2B5EF4-FFF2-40B4-BE49-F238E27FC236}">
                <a16:creationId xmlns:a16="http://schemas.microsoft.com/office/drawing/2014/main" id="{F8B3439F-02F0-4E6B-8EE0-308E62722AA9}"/>
              </a:ext>
            </a:extLst>
          </p:cNvPr>
          <p:cNvSpPr/>
          <p:nvPr/>
        </p:nvSpPr>
        <p:spPr>
          <a:xfrm>
            <a:off x="2723889" y="132636"/>
            <a:ext cx="185499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9600" dirty="0">
                <a:solidFill>
                  <a:schemeClr val="accent5">
                    <a:lumMod val="75000"/>
                  </a:schemeClr>
                </a:solidFill>
              </a:rPr>
              <a:t>הֶבֶל</a:t>
            </a:r>
            <a:endParaRPr lang="en-US" sz="6000" dirty="0">
              <a:ln w="22225">
                <a:solidFill>
                  <a:schemeClr val="tx1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latin typeface="Aharoni" panose="02010803020104030203" pitchFamily="2" charset="-79"/>
            </a:endParaRPr>
          </a:p>
        </p:txBody>
      </p:sp>
      <p:pic>
        <p:nvPicPr>
          <p:cNvPr id="9" name="גרפיקה 8" descr="איש">
            <a:extLst>
              <a:ext uri="{FF2B5EF4-FFF2-40B4-BE49-F238E27FC236}">
                <a16:creationId xmlns:a16="http://schemas.microsoft.com/office/drawing/2014/main" id="{A6C455A4-D874-48EA-B769-E14418E64B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480672" y="1843629"/>
            <a:ext cx="2478524" cy="2478524"/>
          </a:xfrm>
          <a:prstGeom prst="rect">
            <a:avLst/>
          </a:prstGeom>
        </p:spPr>
      </p:pic>
      <p:pic>
        <p:nvPicPr>
          <p:cNvPr id="21" name="גרפיקה 20" descr="איש">
            <a:extLst>
              <a:ext uri="{FF2B5EF4-FFF2-40B4-BE49-F238E27FC236}">
                <a16:creationId xmlns:a16="http://schemas.microsoft.com/office/drawing/2014/main" id="{FC28507D-1BE6-4B54-BE05-0D91155234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515706" y="1842540"/>
            <a:ext cx="2478524" cy="2478524"/>
          </a:xfrm>
          <a:prstGeom prst="rect">
            <a:avLst/>
          </a:prstGeom>
        </p:spPr>
      </p:pic>
      <p:grpSp>
        <p:nvGrpSpPr>
          <p:cNvPr id="25" name="קבוצה 24">
            <a:extLst>
              <a:ext uri="{FF2B5EF4-FFF2-40B4-BE49-F238E27FC236}">
                <a16:creationId xmlns:a16="http://schemas.microsoft.com/office/drawing/2014/main" id="{6BF10621-9505-4FF9-BC51-4181FA5E5C6D}"/>
              </a:ext>
            </a:extLst>
          </p:cNvPr>
          <p:cNvGrpSpPr/>
          <p:nvPr/>
        </p:nvGrpSpPr>
        <p:grpSpPr>
          <a:xfrm>
            <a:off x="765025" y="2642259"/>
            <a:ext cx="1905296" cy="1573482"/>
            <a:chOff x="503692" y="496288"/>
            <a:chExt cx="2233340" cy="1821663"/>
          </a:xfrm>
        </p:grpSpPr>
        <p:sp>
          <p:nvSpPr>
            <p:cNvPr id="24" name="מלבן: פינות מעוגלות 23">
              <a:extLst>
                <a:ext uri="{FF2B5EF4-FFF2-40B4-BE49-F238E27FC236}">
                  <a16:creationId xmlns:a16="http://schemas.microsoft.com/office/drawing/2014/main" id="{DF2FAE68-5511-424A-89F2-0BBADA717392}"/>
                </a:ext>
              </a:extLst>
            </p:cNvPr>
            <p:cNvSpPr/>
            <p:nvPr/>
          </p:nvSpPr>
          <p:spPr>
            <a:xfrm>
              <a:off x="1272209" y="1868676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מלבן: פינות מעוגלות 37">
              <a:extLst>
                <a:ext uri="{FF2B5EF4-FFF2-40B4-BE49-F238E27FC236}">
                  <a16:creationId xmlns:a16="http://schemas.microsoft.com/office/drawing/2014/main" id="{CB2060A9-3F32-4E09-BE7E-3D33452E9729}"/>
                </a:ext>
              </a:extLst>
            </p:cNvPr>
            <p:cNvSpPr/>
            <p:nvPr/>
          </p:nvSpPr>
          <p:spPr>
            <a:xfrm>
              <a:off x="516835" y="1868675"/>
              <a:ext cx="742877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מלבן: פינות מעוגלות 38">
              <a:extLst>
                <a:ext uri="{FF2B5EF4-FFF2-40B4-BE49-F238E27FC236}">
                  <a16:creationId xmlns:a16="http://schemas.microsoft.com/office/drawing/2014/main" id="{34A13AAF-E395-4804-BC8C-8C4F543DE08B}"/>
                </a:ext>
              </a:extLst>
            </p:cNvPr>
            <p:cNvSpPr/>
            <p:nvPr/>
          </p:nvSpPr>
          <p:spPr>
            <a:xfrm>
              <a:off x="1477723" y="1408292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מלבן: פינות מעוגלות 39">
              <a:extLst>
                <a:ext uri="{FF2B5EF4-FFF2-40B4-BE49-F238E27FC236}">
                  <a16:creationId xmlns:a16="http://schemas.microsoft.com/office/drawing/2014/main" id="{E2ED07BD-8D11-4293-A6B9-F1FA0057D88B}"/>
                </a:ext>
              </a:extLst>
            </p:cNvPr>
            <p:cNvSpPr/>
            <p:nvPr/>
          </p:nvSpPr>
          <p:spPr>
            <a:xfrm>
              <a:off x="736357" y="1408291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מלבן: פינות מעוגלות 40">
              <a:extLst>
                <a:ext uri="{FF2B5EF4-FFF2-40B4-BE49-F238E27FC236}">
                  <a16:creationId xmlns:a16="http://schemas.microsoft.com/office/drawing/2014/main" id="{63A2BF94-46D8-422E-806F-FDA08554FA7F}"/>
                </a:ext>
              </a:extLst>
            </p:cNvPr>
            <p:cNvSpPr/>
            <p:nvPr/>
          </p:nvSpPr>
          <p:spPr>
            <a:xfrm>
              <a:off x="2008163" y="1873582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מלבן: פינות מעוגלות 41">
              <a:extLst>
                <a:ext uri="{FF2B5EF4-FFF2-40B4-BE49-F238E27FC236}">
                  <a16:creationId xmlns:a16="http://schemas.microsoft.com/office/drawing/2014/main" id="{FD895066-15C9-4D01-9896-D201036E3E46}"/>
                </a:ext>
              </a:extLst>
            </p:cNvPr>
            <p:cNvSpPr/>
            <p:nvPr/>
          </p:nvSpPr>
          <p:spPr>
            <a:xfrm>
              <a:off x="2227414" y="1408291"/>
              <a:ext cx="507988" cy="45203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מלבן: פינות מעוגלות 42">
              <a:extLst>
                <a:ext uri="{FF2B5EF4-FFF2-40B4-BE49-F238E27FC236}">
                  <a16:creationId xmlns:a16="http://schemas.microsoft.com/office/drawing/2014/main" id="{393A0DCB-827D-4C36-BFF6-6CC805B4BB62}"/>
                </a:ext>
              </a:extLst>
            </p:cNvPr>
            <p:cNvSpPr/>
            <p:nvPr/>
          </p:nvSpPr>
          <p:spPr>
            <a:xfrm>
              <a:off x="517590" y="1400621"/>
              <a:ext cx="208763" cy="45203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מלבן: פינות מעוגלות 43">
              <a:extLst>
                <a:ext uri="{FF2B5EF4-FFF2-40B4-BE49-F238E27FC236}">
                  <a16:creationId xmlns:a16="http://schemas.microsoft.com/office/drawing/2014/main" id="{603D2802-416F-4C1C-884F-010D7DF8231C}"/>
                </a:ext>
              </a:extLst>
            </p:cNvPr>
            <p:cNvSpPr/>
            <p:nvPr/>
          </p:nvSpPr>
          <p:spPr>
            <a:xfrm>
              <a:off x="1259066" y="950048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מלבן: פינות מעוגלות 44">
              <a:extLst>
                <a:ext uri="{FF2B5EF4-FFF2-40B4-BE49-F238E27FC236}">
                  <a16:creationId xmlns:a16="http://schemas.microsoft.com/office/drawing/2014/main" id="{10D7AE7F-F533-46EC-97DC-58CA02DD3D9F}"/>
                </a:ext>
              </a:extLst>
            </p:cNvPr>
            <p:cNvSpPr/>
            <p:nvPr/>
          </p:nvSpPr>
          <p:spPr>
            <a:xfrm>
              <a:off x="503692" y="950047"/>
              <a:ext cx="742877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מלבן: פינות מעוגלות 45">
              <a:extLst>
                <a:ext uri="{FF2B5EF4-FFF2-40B4-BE49-F238E27FC236}">
                  <a16:creationId xmlns:a16="http://schemas.microsoft.com/office/drawing/2014/main" id="{5CD1E7BD-58D2-4D2B-8544-29CBD4E90995}"/>
                </a:ext>
              </a:extLst>
            </p:cNvPr>
            <p:cNvSpPr/>
            <p:nvPr/>
          </p:nvSpPr>
          <p:spPr>
            <a:xfrm>
              <a:off x="1770458" y="502962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מלבן: פינות מעוגלות 46">
              <a:extLst>
                <a:ext uri="{FF2B5EF4-FFF2-40B4-BE49-F238E27FC236}">
                  <a16:creationId xmlns:a16="http://schemas.microsoft.com/office/drawing/2014/main" id="{EDAF52D0-E70C-408A-BFAB-7D42CF43092A}"/>
                </a:ext>
              </a:extLst>
            </p:cNvPr>
            <p:cNvSpPr/>
            <p:nvPr/>
          </p:nvSpPr>
          <p:spPr>
            <a:xfrm>
              <a:off x="1029092" y="502961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מלבן: פינות מעוגלות 47">
              <a:extLst>
                <a:ext uri="{FF2B5EF4-FFF2-40B4-BE49-F238E27FC236}">
                  <a16:creationId xmlns:a16="http://schemas.microsoft.com/office/drawing/2014/main" id="{2AC7D4FE-B092-47B1-ADD8-DCDD205EC297}"/>
                </a:ext>
              </a:extLst>
            </p:cNvPr>
            <p:cNvSpPr/>
            <p:nvPr/>
          </p:nvSpPr>
          <p:spPr>
            <a:xfrm>
              <a:off x="1995020" y="941702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מלבן: פינות מעוגלות 48">
              <a:extLst>
                <a:ext uri="{FF2B5EF4-FFF2-40B4-BE49-F238E27FC236}">
                  <a16:creationId xmlns:a16="http://schemas.microsoft.com/office/drawing/2014/main" id="{B90634CA-BAB7-4577-94A5-41D8839B4DA2}"/>
                </a:ext>
              </a:extLst>
            </p:cNvPr>
            <p:cNvSpPr/>
            <p:nvPr/>
          </p:nvSpPr>
          <p:spPr>
            <a:xfrm>
              <a:off x="516450" y="496288"/>
              <a:ext cx="507988" cy="45203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מלבן: פינות מעוגלות 49">
              <a:extLst>
                <a:ext uri="{FF2B5EF4-FFF2-40B4-BE49-F238E27FC236}">
                  <a16:creationId xmlns:a16="http://schemas.microsoft.com/office/drawing/2014/main" id="{714581B9-96FB-472B-8461-BBB3BC2B77F1}"/>
                </a:ext>
              </a:extLst>
            </p:cNvPr>
            <p:cNvSpPr/>
            <p:nvPr/>
          </p:nvSpPr>
          <p:spPr>
            <a:xfrm>
              <a:off x="2518098" y="497533"/>
              <a:ext cx="180258" cy="43719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גרפיקה 2" descr="כבשה">
            <a:extLst>
              <a:ext uri="{FF2B5EF4-FFF2-40B4-BE49-F238E27FC236}">
                <a16:creationId xmlns:a16="http://schemas.microsoft.com/office/drawing/2014/main" id="{C0767543-B362-4D43-9906-FF6618744C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20253957">
            <a:off x="873317" y="1478009"/>
            <a:ext cx="1841413" cy="1841413"/>
          </a:xfrm>
          <a:prstGeom prst="rect">
            <a:avLst/>
          </a:prstGeom>
        </p:spPr>
      </p:pic>
      <p:grpSp>
        <p:nvGrpSpPr>
          <p:cNvPr id="35" name="קבוצה 34">
            <a:extLst>
              <a:ext uri="{FF2B5EF4-FFF2-40B4-BE49-F238E27FC236}">
                <a16:creationId xmlns:a16="http://schemas.microsoft.com/office/drawing/2014/main" id="{5C0E7354-19CE-4D34-8C96-1D67D099BB64}"/>
              </a:ext>
            </a:extLst>
          </p:cNvPr>
          <p:cNvGrpSpPr/>
          <p:nvPr/>
        </p:nvGrpSpPr>
        <p:grpSpPr>
          <a:xfrm>
            <a:off x="9507297" y="2752854"/>
            <a:ext cx="1905296" cy="1573482"/>
            <a:chOff x="503692" y="496288"/>
            <a:chExt cx="2233340" cy="1821663"/>
          </a:xfrm>
        </p:grpSpPr>
        <p:sp>
          <p:nvSpPr>
            <p:cNvPr id="37" name="מלבן: פינות מעוגלות 36">
              <a:extLst>
                <a:ext uri="{FF2B5EF4-FFF2-40B4-BE49-F238E27FC236}">
                  <a16:creationId xmlns:a16="http://schemas.microsoft.com/office/drawing/2014/main" id="{0553FBA9-FE60-46FC-BB95-2980AE6424CB}"/>
                </a:ext>
              </a:extLst>
            </p:cNvPr>
            <p:cNvSpPr/>
            <p:nvPr/>
          </p:nvSpPr>
          <p:spPr>
            <a:xfrm>
              <a:off x="1272209" y="1868676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מלבן: פינות מעוגלות 50">
              <a:extLst>
                <a:ext uri="{FF2B5EF4-FFF2-40B4-BE49-F238E27FC236}">
                  <a16:creationId xmlns:a16="http://schemas.microsoft.com/office/drawing/2014/main" id="{8D604DAF-C874-41C8-9919-F80817EF31AB}"/>
                </a:ext>
              </a:extLst>
            </p:cNvPr>
            <p:cNvSpPr/>
            <p:nvPr/>
          </p:nvSpPr>
          <p:spPr>
            <a:xfrm>
              <a:off x="516835" y="1868675"/>
              <a:ext cx="742877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מלבן: פינות מעוגלות 51">
              <a:extLst>
                <a:ext uri="{FF2B5EF4-FFF2-40B4-BE49-F238E27FC236}">
                  <a16:creationId xmlns:a16="http://schemas.microsoft.com/office/drawing/2014/main" id="{B8AC3746-D2E0-43B7-8FD0-3199EA3A492E}"/>
                </a:ext>
              </a:extLst>
            </p:cNvPr>
            <p:cNvSpPr/>
            <p:nvPr/>
          </p:nvSpPr>
          <p:spPr>
            <a:xfrm>
              <a:off x="1477723" y="1408292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מלבן: פינות מעוגלות 52">
              <a:extLst>
                <a:ext uri="{FF2B5EF4-FFF2-40B4-BE49-F238E27FC236}">
                  <a16:creationId xmlns:a16="http://schemas.microsoft.com/office/drawing/2014/main" id="{C0BB1B05-42F7-4BC4-AA6D-AFAD4BBE0AE2}"/>
                </a:ext>
              </a:extLst>
            </p:cNvPr>
            <p:cNvSpPr/>
            <p:nvPr/>
          </p:nvSpPr>
          <p:spPr>
            <a:xfrm>
              <a:off x="736357" y="1408291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מלבן: פינות מעוגלות 53">
              <a:extLst>
                <a:ext uri="{FF2B5EF4-FFF2-40B4-BE49-F238E27FC236}">
                  <a16:creationId xmlns:a16="http://schemas.microsoft.com/office/drawing/2014/main" id="{F84F731C-F51B-428C-B986-242EA9071E28}"/>
                </a:ext>
              </a:extLst>
            </p:cNvPr>
            <p:cNvSpPr/>
            <p:nvPr/>
          </p:nvSpPr>
          <p:spPr>
            <a:xfrm>
              <a:off x="2008163" y="1873582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מלבן: פינות מעוגלות 54">
              <a:extLst>
                <a:ext uri="{FF2B5EF4-FFF2-40B4-BE49-F238E27FC236}">
                  <a16:creationId xmlns:a16="http://schemas.microsoft.com/office/drawing/2014/main" id="{46E4AFD9-ABC3-4EA8-9303-7754F16C38B2}"/>
                </a:ext>
              </a:extLst>
            </p:cNvPr>
            <p:cNvSpPr/>
            <p:nvPr/>
          </p:nvSpPr>
          <p:spPr>
            <a:xfrm>
              <a:off x="2227414" y="1408291"/>
              <a:ext cx="507988" cy="45203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מלבן: פינות מעוגלות 55">
              <a:extLst>
                <a:ext uri="{FF2B5EF4-FFF2-40B4-BE49-F238E27FC236}">
                  <a16:creationId xmlns:a16="http://schemas.microsoft.com/office/drawing/2014/main" id="{8A6D17B2-E686-46F1-8DD7-B422F3F71FF4}"/>
                </a:ext>
              </a:extLst>
            </p:cNvPr>
            <p:cNvSpPr/>
            <p:nvPr/>
          </p:nvSpPr>
          <p:spPr>
            <a:xfrm>
              <a:off x="517590" y="1400621"/>
              <a:ext cx="208763" cy="45203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מלבן: פינות מעוגלות 56">
              <a:extLst>
                <a:ext uri="{FF2B5EF4-FFF2-40B4-BE49-F238E27FC236}">
                  <a16:creationId xmlns:a16="http://schemas.microsoft.com/office/drawing/2014/main" id="{987D08A1-2E70-4F70-9A42-DFABD42AD085}"/>
                </a:ext>
              </a:extLst>
            </p:cNvPr>
            <p:cNvSpPr/>
            <p:nvPr/>
          </p:nvSpPr>
          <p:spPr>
            <a:xfrm>
              <a:off x="1259066" y="950048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מלבן: פינות מעוגלות 57">
              <a:extLst>
                <a:ext uri="{FF2B5EF4-FFF2-40B4-BE49-F238E27FC236}">
                  <a16:creationId xmlns:a16="http://schemas.microsoft.com/office/drawing/2014/main" id="{C85B9D2D-73F1-4CFA-A4A6-EC854FD257D9}"/>
                </a:ext>
              </a:extLst>
            </p:cNvPr>
            <p:cNvSpPr/>
            <p:nvPr/>
          </p:nvSpPr>
          <p:spPr>
            <a:xfrm>
              <a:off x="503692" y="950047"/>
              <a:ext cx="742877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מלבן: פינות מעוגלות 58">
              <a:extLst>
                <a:ext uri="{FF2B5EF4-FFF2-40B4-BE49-F238E27FC236}">
                  <a16:creationId xmlns:a16="http://schemas.microsoft.com/office/drawing/2014/main" id="{E91C5085-E457-41DF-8489-01A891451985}"/>
                </a:ext>
              </a:extLst>
            </p:cNvPr>
            <p:cNvSpPr/>
            <p:nvPr/>
          </p:nvSpPr>
          <p:spPr>
            <a:xfrm>
              <a:off x="1770458" y="502962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מלבן: פינות מעוגלות 59">
              <a:extLst>
                <a:ext uri="{FF2B5EF4-FFF2-40B4-BE49-F238E27FC236}">
                  <a16:creationId xmlns:a16="http://schemas.microsoft.com/office/drawing/2014/main" id="{6426B8B6-C39F-4127-9DE5-2E1805F18556}"/>
                </a:ext>
              </a:extLst>
            </p:cNvPr>
            <p:cNvSpPr/>
            <p:nvPr/>
          </p:nvSpPr>
          <p:spPr>
            <a:xfrm>
              <a:off x="1029092" y="502961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מלבן: פינות מעוגלות 60">
              <a:extLst>
                <a:ext uri="{FF2B5EF4-FFF2-40B4-BE49-F238E27FC236}">
                  <a16:creationId xmlns:a16="http://schemas.microsoft.com/office/drawing/2014/main" id="{2922EDB1-F1AB-42B9-8806-4EB29535311B}"/>
                </a:ext>
              </a:extLst>
            </p:cNvPr>
            <p:cNvSpPr/>
            <p:nvPr/>
          </p:nvSpPr>
          <p:spPr>
            <a:xfrm>
              <a:off x="1995020" y="941702"/>
              <a:ext cx="728869" cy="44436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מלבן: פינות מעוגלות 61">
              <a:extLst>
                <a:ext uri="{FF2B5EF4-FFF2-40B4-BE49-F238E27FC236}">
                  <a16:creationId xmlns:a16="http://schemas.microsoft.com/office/drawing/2014/main" id="{557D8D10-4C66-457E-8652-E38E556F58E8}"/>
                </a:ext>
              </a:extLst>
            </p:cNvPr>
            <p:cNvSpPr/>
            <p:nvPr/>
          </p:nvSpPr>
          <p:spPr>
            <a:xfrm>
              <a:off x="516450" y="496288"/>
              <a:ext cx="507988" cy="45203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מלבן: פינות מעוגלות 62">
              <a:extLst>
                <a:ext uri="{FF2B5EF4-FFF2-40B4-BE49-F238E27FC236}">
                  <a16:creationId xmlns:a16="http://schemas.microsoft.com/office/drawing/2014/main" id="{2663B695-6388-4EB9-B8E8-85BA00CD94F1}"/>
                </a:ext>
              </a:extLst>
            </p:cNvPr>
            <p:cNvSpPr/>
            <p:nvPr/>
          </p:nvSpPr>
          <p:spPr>
            <a:xfrm>
              <a:off x="2518098" y="497533"/>
              <a:ext cx="180258" cy="43719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D67B883F-0870-4289-B6CF-E4A0ABA10DAF}"/>
              </a:ext>
            </a:extLst>
          </p:cNvPr>
          <p:cNvGrpSpPr/>
          <p:nvPr/>
        </p:nvGrpSpPr>
        <p:grpSpPr>
          <a:xfrm>
            <a:off x="9959332" y="2555201"/>
            <a:ext cx="696657" cy="367566"/>
            <a:chOff x="9959332" y="2555201"/>
            <a:chExt cx="696657" cy="367566"/>
          </a:xfrm>
        </p:grpSpPr>
        <p:pic>
          <p:nvPicPr>
            <p:cNvPr id="4" name="גרפיקה 3" descr="תפוח">
              <a:extLst>
                <a:ext uri="{FF2B5EF4-FFF2-40B4-BE49-F238E27FC236}">
                  <a16:creationId xmlns:a16="http://schemas.microsoft.com/office/drawing/2014/main" id="{F4209A03-A4F3-405C-A095-46D7B4EE034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 rot="1690421">
              <a:off x="9959332" y="2555201"/>
              <a:ext cx="345758" cy="345758"/>
            </a:xfrm>
            <a:prstGeom prst="rect">
              <a:avLst/>
            </a:prstGeom>
          </p:spPr>
        </p:pic>
        <p:pic>
          <p:nvPicPr>
            <p:cNvPr id="64" name="גרפיקה 63" descr="תפוח">
              <a:extLst>
                <a:ext uri="{FF2B5EF4-FFF2-40B4-BE49-F238E27FC236}">
                  <a16:creationId xmlns:a16="http://schemas.microsoft.com/office/drawing/2014/main" id="{7CED079C-F8EB-4696-9C60-8CD22CB482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>
            <a:xfrm rot="1690421">
              <a:off x="10310231" y="2577009"/>
              <a:ext cx="345758" cy="345758"/>
            </a:xfrm>
            <a:prstGeom prst="rect">
              <a:avLst/>
            </a:prstGeom>
          </p:spPr>
        </p:pic>
      </p:grpSp>
      <p:pic>
        <p:nvPicPr>
          <p:cNvPr id="5" name="גרפיקה 4" descr="אש">
            <a:extLst>
              <a:ext uri="{FF2B5EF4-FFF2-40B4-BE49-F238E27FC236}">
                <a16:creationId xmlns:a16="http://schemas.microsoft.com/office/drawing/2014/main" id="{B19785BE-4361-402C-B89A-417ACE41E3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788991" y="1063477"/>
            <a:ext cx="1787645" cy="1787645"/>
          </a:xfrm>
          <a:prstGeom prst="rect">
            <a:avLst/>
          </a:prstGeom>
        </p:spPr>
      </p:pic>
      <p:sp>
        <p:nvSpPr>
          <p:cNvPr id="65" name="בועת דיבור: אליפסה 64">
            <a:extLst>
              <a:ext uri="{FF2B5EF4-FFF2-40B4-BE49-F238E27FC236}">
                <a16:creationId xmlns:a16="http://schemas.microsoft.com/office/drawing/2014/main" id="{90A31D36-3BFC-4BDB-B1F0-F89BE0B9F5A6}"/>
              </a:ext>
            </a:extLst>
          </p:cNvPr>
          <p:cNvSpPr/>
          <p:nvPr/>
        </p:nvSpPr>
        <p:spPr>
          <a:xfrm>
            <a:off x="4637042" y="613897"/>
            <a:ext cx="3239893" cy="2478524"/>
          </a:xfrm>
          <a:prstGeom prst="wedgeEllipseCallout">
            <a:avLst>
              <a:gd name="adj1" fmla="val -65184"/>
              <a:gd name="adj2" fmla="val -87860"/>
            </a:avLst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dirty="0"/>
              <a:t>קַיִן, תֵּדַע לְךָ </a:t>
            </a:r>
          </a:p>
          <a:p>
            <a:pPr algn="ctr"/>
            <a:r>
              <a:rPr lang="he-IL" dirty="0"/>
              <a:t>שֶׁאִם תַּחֲזֹר בִּתְשׁוּבָה שְׁלֵמָה</a:t>
            </a:r>
          </a:p>
          <a:p>
            <a:pPr algn="ctr"/>
            <a:r>
              <a:rPr lang="he-IL" dirty="0"/>
              <a:t> עַל זֶה שֶׁהֵבֵאתָ לְמִנְחָה </a:t>
            </a:r>
          </a:p>
          <a:p>
            <a:pPr algn="ctr"/>
            <a:r>
              <a:rPr lang="he-IL" dirty="0"/>
              <a:t>פֵּרוֹת רְקוּבִים, </a:t>
            </a:r>
          </a:p>
          <a:p>
            <a:pPr algn="ctr"/>
            <a:r>
              <a:rPr lang="he-IL" dirty="0"/>
              <a:t>אֲנִי אֶסְלַח לְךָ וְלֹא אַעֲנִישׁ אוֹתְךָ. אַךְ אִם לֹא תַּחֲזֹר בִּתְשׁוּבָה אֲנִי אַעֲנִישׁ אוֹתְךָ </a:t>
            </a:r>
          </a:p>
          <a:p>
            <a:pPr algn="ctr"/>
            <a:r>
              <a:rPr lang="he-IL" dirty="0"/>
              <a:t>בְּיוֹם שֶׁתָּמוּת.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361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83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00" name="Rectangle 87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9A82AC2D-6F9E-45E9-9940-420067C23DBA}"/>
              </a:ext>
            </a:extLst>
          </p:cNvPr>
          <p:cNvSpPr/>
          <p:nvPr/>
        </p:nvSpPr>
        <p:spPr>
          <a:xfrm>
            <a:off x="735657" y="4688992"/>
            <a:ext cx="10720685" cy="1587840"/>
          </a:xfrm>
        </p:spPr>
        <p:txBody>
          <a:bodyPr vert="horz" lIns="91440" tIns="45720" rIns="91440" bIns="45720" rtlCol="0" anchor="b">
            <a:normAutofit fontScale="77500" lnSpcReduction="20000"/>
          </a:bodyPr>
          <a:lstStyle/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פַּעַם אַחַת כְּשֶׁקַּיִן וְהֶבֶל הָיוּ בַּשָּׂדֶה הֵם הִתְחִילוּ לָרִיב.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קַיִן שֶׁכָּעַס מְאֹד עַל הֶבֶל זָרַק אֲבָנִים עַל אָחִיו כִּי רָצָה לַהֲרֹג אוֹתוֹ.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הֶבֶל נִפְצַע מְאֹד וּבַסּוֹף הִצְלִיחַ קַיִן לַהֲרֹג אוֹתוֹ.</a:t>
            </a: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1" name="Freeform: Shape 89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02" name="Freeform: Shape 91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מלבן 17">
            <a:extLst>
              <a:ext uri="{FF2B5EF4-FFF2-40B4-BE49-F238E27FC236}">
                <a16:creationId xmlns:a16="http://schemas.microsoft.com/office/drawing/2014/main" id="{4E7A009C-49F8-45D7-A82A-02F92A1BC73D}"/>
              </a:ext>
            </a:extLst>
          </p:cNvPr>
          <p:cNvSpPr/>
          <p:nvPr/>
        </p:nvSpPr>
        <p:spPr>
          <a:xfrm>
            <a:off x="8045635" y="115992"/>
            <a:ext cx="141096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9600" dirty="0">
                <a:solidFill>
                  <a:srgbClr val="00CC99"/>
                </a:solidFill>
              </a:rPr>
              <a:t>קַיִן</a:t>
            </a:r>
            <a:endParaRPr lang="en-US" sz="6000" dirty="0">
              <a:ln w="22225">
                <a:solidFill>
                  <a:schemeClr val="tx1"/>
                </a:solidFill>
                <a:prstDash val="solid"/>
              </a:ln>
              <a:solidFill>
                <a:srgbClr val="00CC99"/>
              </a:solidFill>
              <a:latin typeface="Aharoni" panose="02010803020104030203" pitchFamily="2" charset="-79"/>
            </a:endParaRPr>
          </a:p>
        </p:txBody>
      </p:sp>
      <p:sp>
        <p:nvSpPr>
          <p:cNvPr id="15" name="מלבן 14">
            <a:extLst>
              <a:ext uri="{FF2B5EF4-FFF2-40B4-BE49-F238E27FC236}">
                <a16:creationId xmlns:a16="http://schemas.microsoft.com/office/drawing/2014/main" id="{F8B3439F-02F0-4E6B-8EE0-308E62722AA9}"/>
              </a:ext>
            </a:extLst>
          </p:cNvPr>
          <p:cNvSpPr/>
          <p:nvPr/>
        </p:nvSpPr>
        <p:spPr>
          <a:xfrm>
            <a:off x="2723889" y="132636"/>
            <a:ext cx="185499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9600" dirty="0">
                <a:solidFill>
                  <a:schemeClr val="accent5">
                    <a:lumMod val="75000"/>
                  </a:schemeClr>
                </a:solidFill>
              </a:rPr>
              <a:t>הֶבֶל</a:t>
            </a:r>
            <a:endParaRPr lang="en-US" sz="6000" dirty="0">
              <a:ln w="22225">
                <a:solidFill>
                  <a:schemeClr val="tx1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latin typeface="Aharoni" panose="02010803020104030203" pitchFamily="2" charset="-79"/>
            </a:endParaRPr>
          </a:p>
        </p:txBody>
      </p:sp>
      <p:pic>
        <p:nvPicPr>
          <p:cNvPr id="9" name="גרפיקה 8" descr="איש">
            <a:extLst>
              <a:ext uri="{FF2B5EF4-FFF2-40B4-BE49-F238E27FC236}">
                <a16:creationId xmlns:a16="http://schemas.microsoft.com/office/drawing/2014/main" id="{A6C455A4-D874-48EA-B769-E14418E64B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480672" y="1843629"/>
            <a:ext cx="2478524" cy="2478524"/>
          </a:xfrm>
          <a:prstGeom prst="rect">
            <a:avLst/>
          </a:prstGeom>
        </p:spPr>
      </p:pic>
      <p:pic>
        <p:nvPicPr>
          <p:cNvPr id="21" name="גרפיקה 20" descr="איש">
            <a:extLst>
              <a:ext uri="{FF2B5EF4-FFF2-40B4-BE49-F238E27FC236}">
                <a16:creationId xmlns:a16="http://schemas.microsoft.com/office/drawing/2014/main" id="{FC28507D-1BE6-4B54-BE05-0D91155234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515706" y="1842540"/>
            <a:ext cx="2478524" cy="2478524"/>
          </a:xfrm>
          <a:prstGeom prst="rect">
            <a:avLst/>
          </a:prstGeom>
        </p:spPr>
      </p:pic>
      <p:pic>
        <p:nvPicPr>
          <p:cNvPr id="66" name="גרפיקה 65" descr="עץ נשיר">
            <a:extLst>
              <a:ext uri="{FF2B5EF4-FFF2-40B4-BE49-F238E27FC236}">
                <a16:creationId xmlns:a16="http://schemas.microsoft.com/office/drawing/2014/main" id="{8D32808C-1ABD-4D5F-86B6-1559BC5E5B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865546" y="1502960"/>
            <a:ext cx="2719704" cy="2719704"/>
          </a:xfrm>
          <a:prstGeom prst="rect">
            <a:avLst/>
          </a:prstGeom>
        </p:spPr>
      </p:pic>
      <p:grpSp>
        <p:nvGrpSpPr>
          <p:cNvPr id="67" name="קבוצה 66">
            <a:extLst>
              <a:ext uri="{FF2B5EF4-FFF2-40B4-BE49-F238E27FC236}">
                <a16:creationId xmlns:a16="http://schemas.microsoft.com/office/drawing/2014/main" id="{E04AB1D7-D99F-493F-8847-672AED6F9F6D}"/>
              </a:ext>
            </a:extLst>
          </p:cNvPr>
          <p:cNvGrpSpPr/>
          <p:nvPr/>
        </p:nvGrpSpPr>
        <p:grpSpPr>
          <a:xfrm>
            <a:off x="9160765" y="3487590"/>
            <a:ext cx="1520596" cy="749372"/>
            <a:chOff x="8785038" y="3435926"/>
            <a:chExt cx="1520596" cy="749372"/>
          </a:xfrm>
        </p:grpSpPr>
        <p:pic>
          <p:nvPicPr>
            <p:cNvPr id="68" name="גרפיקה 67" descr="דגן">
              <a:extLst>
                <a:ext uri="{FF2B5EF4-FFF2-40B4-BE49-F238E27FC236}">
                  <a16:creationId xmlns:a16="http://schemas.microsoft.com/office/drawing/2014/main" id="{1707A5EC-FEBD-41F6-823F-050938E3F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 rot="19018136">
              <a:off x="9063240" y="3435926"/>
              <a:ext cx="610092" cy="610092"/>
            </a:xfrm>
            <a:prstGeom prst="rect">
              <a:avLst/>
            </a:prstGeom>
          </p:spPr>
        </p:pic>
        <p:pic>
          <p:nvPicPr>
            <p:cNvPr id="69" name="גרפיקה 68" descr="דגן">
              <a:extLst>
                <a:ext uri="{FF2B5EF4-FFF2-40B4-BE49-F238E27FC236}">
                  <a16:creationId xmlns:a16="http://schemas.microsoft.com/office/drawing/2014/main" id="{613B4244-31CD-4AD2-930F-555D654A0A1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 rot="19018136">
              <a:off x="9470734" y="3540824"/>
              <a:ext cx="504193" cy="610092"/>
            </a:xfrm>
            <a:prstGeom prst="rect">
              <a:avLst/>
            </a:prstGeom>
          </p:spPr>
        </p:pic>
        <p:pic>
          <p:nvPicPr>
            <p:cNvPr id="70" name="גרפיקה 69" descr="דגן">
              <a:extLst>
                <a:ext uri="{FF2B5EF4-FFF2-40B4-BE49-F238E27FC236}">
                  <a16:creationId xmlns:a16="http://schemas.microsoft.com/office/drawing/2014/main" id="{E3536DC6-6411-470D-8F34-FCED2ECE9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 rot="19018136">
              <a:off x="8785038" y="3575206"/>
              <a:ext cx="504193" cy="610092"/>
            </a:xfrm>
            <a:prstGeom prst="rect">
              <a:avLst/>
            </a:prstGeom>
          </p:spPr>
        </p:pic>
        <p:pic>
          <p:nvPicPr>
            <p:cNvPr id="71" name="גרפיקה 70" descr="דגן">
              <a:extLst>
                <a:ext uri="{FF2B5EF4-FFF2-40B4-BE49-F238E27FC236}">
                  <a16:creationId xmlns:a16="http://schemas.microsoft.com/office/drawing/2014/main" id="{38933448-6FE8-467F-B6D0-1AAB83169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 rot="19018136">
              <a:off x="9801441" y="3465168"/>
              <a:ext cx="504193" cy="610092"/>
            </a:xfrm>
            <a:prstGeom prst="rect">
              <a:avLst/>
            </a:prstGeom>
          </p:spPr>
        </p:pic>
      </p:grpSp>
      <p:grpSp>
        <p:nvGrpSpPr>
          <p:cNvPr id="72" name="קבוצה 71">
            <a:extLst>
              <a:ext uri="{FF2B5EF4-FFF2-40B4-BE49-F238E27FC236}">
                <a16:creationId xmlns:a16="http://schemas.microsoft.com/office/drawing/2014/main" id="{8AC43F6B-DD48-4BC7-A3CF-EA737E96E633}"/>
              </a:ext>
            </a:extLst>
          </p:cNvPr>
          <p:cNvGrpSpPr/>
          <p:nvPr/>
        </p:nvGrpSpPr>
        <p:grpSpPr>
          <a:xfrm>
            <a:off x="-47142" y="2778729"/>
            <a:ext cx="3183674" cy="1882456"/>
            <a:chOff x="149628" y="2582735"/>
            <a:chExt cx="3183674" cy="1882456"/>
          </a:xfrm>
        </p:grpSpPr>
        <p:pic>
          <p:nvPicPr>
            <p:cNvPr id="73" name="גרפיקה 72" descr="כבשה">
              <a:extLst>
                <a:ext uri="{FF2B5EF4-FFF2-40B4-BE49-F238E27FC236}">
                  <a16:creationId xmlns:a16="http://schemas.microsoft.com/office/drawing/2014/main" id="{4E9823A3-02D8-4813-B9AF-D3FB7F7512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149628" y="2772661"/>
              <a:ext cx="1692530" cy="1692530"/>
            </a:xfrm>
            <a:prstGeom prst="rect">
              <a:avLst/>
            </a:prstGeom>
          </p:spPr>
        </p:pic>
        <p:pic>
          <p:nvPicPr>
            <p:cNvPr id="74" name="גרפיקה 73" descr="פרה">
              <a:extLst>
                <a:ext uri="{FF2B5EF4-FFF2-40B4-BE49-F238E27FC236}">
                  <a16:creationId xmlns:a16="http://schemas.microsoft.com/office/drawing/2014/main" id="{C2359531-06B8-44CB-BD02-35F06A0644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p:blipFill>
          <p:spPr>
            <a:xfrm>
              <a:off x="1640772" y="2582735"/>
              <a:ext cx="1692530" cy="16925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02972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83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00" name="Rectangle 87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9A82AC2D-6F9E-45E9-9940-420067C23DBA}"/>
              </a:ext>
            </a:extLst>
          </p:cNvPr>
          <p:cNvSpPr/>
          <p:nvPr/>
        </p:nvSpPr>
        <p:spPr>
          <a:xfrm>
            <a:off x="718457" y="5152957"/>
            <a:ext cx="10720685" cy="909319"/>
          </a:xfrm>
        </p:spPr>
        <p:txBody>
          <a:bodyPr vert="horz" lIns="91440" tIns="45720" rIns="91440" bIns="45720" rtlCol="0" anchor="b">
            <a:normAutofit fontScale="62500" lnSpcReduction="20000"/>
          </a:bodyPr>
          <a:lstStyle/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ה' רָאָה אֶת הַמַּעֲשֶׂה הַנּוֹרָא שֶׁל קַיִן שֶׁהָרַג אֶת אַח שֶׁלּוֹ 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וְהֶחֱלִיט לְהַעֲנִישׁ אוֹתוֹ עַל כָּךְ.</a:t>
            </a: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1" name="Freeform: Shape 89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02" name="Freeform: Shape 91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מלבן 17">
            <a:extLst>
              <a:ext uri="{FF2B5EF4-FFF2-40B4-BE49-F238E27FC236}">
                <a16:creationId xmlns:a16="http://schemas.microsoft.com/office/drawing/2014/main" id="{4E7A009C-49F8-45D7-A82A-02F92A1BC73D}"/>
              </a:ext>
            </a:extLst>
          </p:cNvPr>
          <p:cNvSpPr/>
          <p:nvPr/>
        </p:nvSpPr>
        <p:spPr>
          <a:xfrm>
            <a:off x="8045635" y="115992"/>
            <a:ext cx="141096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9600" dirty="0">
                <a:solidFill>
                  <a:srgbClr val="00CC99"/>
                </a:solidFill>
              </a:rPr>
              <a:t>קַיִן</a:t>
            </a:r>
            <a:endParaRPr lang="en-US" sz="6000" dirty="0">
              <a:ln w="22225">
                <a:solidFill>
                  <a:schemeClr val="tx1"/>
                </a:solidFill>
                <a:prstDash val="solid"/>
              </a:ln>
              <a:solidFill>
                <a:srgbClr val="00CC99"/>
              </a:solidFill>
              <a:latin typeface="Aharoni" panose="02010803020104030203" pitchFamily="2" charset="-79"/>
            </a:endParaRPr>
          </a:p>
        </p:txBody>
      </p:sp>
      <p:pic>
        <p:nvPicPr>
          <p:cNvPr id="21" name="גרפיקה 20" descr="איש">
            <a:extLst>
              <a:ext uri="{FF2B5EF4-FFF2-40B4-BE49-F238E27FC236}">
                <a16:creationId xmlns:a16="http://schemas.microsoft.com/office/drawing/2014/main" id="{FC28507D-1BE6-4B54-BE05-0D91155234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515706" y="1842540"/>
            <a:ext cx="2478524" cy="2478524"/>
          </a:xfrm>
          <a:prstGeom prst="rect">
            <a:avLst/>
          </a:prstGeom>
        </p:spPr>
      </p:pic>
      <p:pic>
        <p:nvPicPr>
          <p:cNvPr id="66" name="גרפיקה 65" descr="עץ נשיר">
            <a:extLst>
              <a:ext uri="{FF2B5EF4-FFF2-40B4-BE49-F238E27FC236}">
                <a16:creationId xmlns:a16="http://schemas.microsoft.com/office/drawing/2014/main" id="{8D32808C-1ABD-4D5F-86B6-1559BC5E5B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865546" y="1502960"/>
            <a:ext cx="2719704" cy="2719704"/>
          </a:xfrm>
          <a:prstGeom prst="rect">
            <a:avLst/>
          </a:prstGeom>
        </p:spPr>
      </p:pic>
      <p:grpSp>
        <p:nvGrpSpPr>
          <p:cNvPr id="67" name="קבוצה 66">
            <a:extLst>
              <a:ext uri="{FF2B5EF4-FFF2-40B4-BE49-F238E27FC236}">
                <a16:creationId xmlns:a16="http://schemas.microsoft.com/office/drawing/2014/main" id="{E04AB1D7-D99F-493F-8847-672AED6F9F6D}"/>
              </a:ext>
            </a:extLst>
          </p:cNvPr>
          <p:cNvGrpSpPr/>
          <p:nvPr/>
        </p:nvGrpSpPr>
        <p:grpSpPr>
          <a:xfrm>
            <a:off x="9160765" y="3487590"/>
            <a:ext cx="1520596" cy="749372"/>
            <a:chOff x="8785038" y="3435926"/>
            <a:chExt cx="1520596" cy="749372"/>
          </a:xfrm>
        </p:grpSpPr>
        <p:pic>
          <p:nvPicPr>
            <p:cNvPr id="68" name="גרפיקה 67" descr="דגן">
              <a:extLst>
                <a:ext uri="{FF2B5EF4-FFF2-40B4-BE49-F238E27FC236}">
                  <a16:creationId xmlns:a16="http://schemas.microsoft.com/office/drawing/2014/main" id="{1707A5EC-FEBD-41F6-823F-050938E3F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 rot="19018136">
              <a:off x="9063240" y="3435926"/>
              <a:ext cx="610092" cy="610092"/>
            </a:xfrm>
            <a:prstGeom prst="rect">
              <a:avLst/>
            </a:prstGeom>
          </p:spPr>
        </p:pic>
        <p:pic>
          <p:nvPicPr>
            <p:cNvPr id="69" name="גרפיקה 68" descr="דגן">
              <a:extLst>
                <a:ext uri="{FF2B5EF4-FFF2-40B4-BE49-F238E27FC236}">
                  <a16:creationId xmlns:a16="http://schemas.microsoft.com/office/drawing/2014/main" id="{613B4244-31CD-4AD2-930F-555D654A0A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 rot="19018136">
              <a:off x="9470734" y="3540824"/>
              <a:ext cx="504193" cy="610092"/>
            </a:xfrm>
            <a:prstGeom prst="rect">
              <a:avLst/>
            </a:prstGeom>
          </p:spPr>
        </p:pic>
        <p:pic>
          <p:nvPicPr>
            <p:cNvPr id="70" name="גרפיקה 69" descr="דגן">
              <a:extLst>
                <a:ext uri="{FF2B5EF4-FFF2-40B4-BE49-F238E27FC236}">
                  <a16:creationId xmlns:a16="http://schemas.microsoft.com/office/drawing/2014/main" id="{E3536DC6-6411-470D-8F34-FCED2ECE9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 rot="19018136">
              <a:off x="8785038" y="3575206"/>
              <a:ext cx="504193" cy="610092"/>
            </a:xfrm>
            <a:prstGeom prst="rect">
              <a:avLst/>
            </a:prstGeom>
          </p:spPr>
        </p:pic>
        <p:pic>
          <p:nvPicPr>
            <p:cNvPr id="71" name="גרפיקה 70" descr="דגן">
              <a:extLst>
                <a:ext uri="{FF2B5EF4-FFF2-40B4-BE49-F238E27FC236}">
                  <a16:creationId xmlns:a16="http://schemas.microsoft.com/office/drawing/2014/main" id="{38933448-6FE8-467F-B6D0-1AAB83169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 rot="19018136">
              <a:off x="9801441" y="3465168"/>
              <a:ext cx="504193" cy="610092"/>
            </a:xfrm>
            <a:prstGeom prst="rect">
              <a:avLst/>
            </a:prstGeom>
          </p:spPr>
        </p:pic>
      </p:grpSp>
      <p:sp>
        <p:nvSpPr>
          <p:cNvPr id="22" name="בועת דיבור: אליפסה 21">
            <a:extLst>
              <a:ext uri="{FF2B5EF4-FFF2-40B4-BE49-F238E27FC236}">
                <a16:creationId xmlns:a16="http://schemas.microsoft.com/office/drawing/2014/main" id="{82B79CBE-8233-4C76-9467-CCCC686F358C}"/>
              </a:ext>
            </a:extLst>
          </p:cNvPr>
          <p:cNvSpPr/>
          <p:nvPr/>
        </p:nvSpPr>
        <p:spPr>
          <a:xfrm>
            <a:off x="2735401" y="581169"/>
            <a:ext cx="3275013" cy="1870484"/>
          </a:xfrm>
          <a:prstGeom prst="wedgeEllipseCallout">
            <a:avLst>
              <a:gd name="adj1" fmla="val -65184"/>
              <a:gd name="adj2" fmla="val -87860"/>
            </a:avLst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dirty="0"/>
              <a:t>"אַיֵּה הֶבֶל אָחִיךָ?"</a:t>
            </a:r>
          </a:p>
          <a:p>
            <a:pPr algn="ctr"/>
            <a:r>
              <a:rPr lang="he-IL" dirty="0"/>
              <a:t>אֵיפֹה הֶבֶל אַח שֶׁלְּךָ?</a:t>
            </a:r>
            <a:endParaRPr lang="en-US" dirty="0"/>
          </a:p>
        </p:txBody>
      </p:sp>
      <p:sp>
        <p:nvSpPr>
          <p:cNvPr id="23" name="בועת דיבור: אליפסה 22">
            <a:extLst>
              <a:ext uri="{FF2B5EF4-FFF2-40B4-BE49-F238E27FC236}">
                <a16:creationId xmlns:a16="http://schemas.microsoft.com/office/drawing/2014/main" id="{FE7E0817-6581-4551-865C-0FAD2BEDF9C4}"/>
              </a:ext>
            </a:extLst>
          </p:cNvPr>
          <p:cNvSpPr/>
          <p:nvPr/>
        </p:nvSpPr>
        <p:spPr>
          <a:xfrm>
            <a:off x="4160978" y="2451653"/>
            <a:ext cx="3275013" cy="1870484"/>
          </a:xfrm>
          <a:prstGeom prst="wedgeEllipseCallout">
            <a:avLst>
              <a:gd name="adj1" fmla="val 77656"/>
              <a:gd name="adj2" fmla="val -63063"/>
            </a:avLst>
          </a:prstGeom>
          <a:ln>
            <a:solidFill>
              <a:srgbClr val="00CC9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dirty="0"/>
              <a:t>"הַשּׁוֹמֵר אֲחִי אָנֹכִי?!"</a:t>
            </a:r>
          </a:p>
          <a:p>
            <a:pPr algn="ctr"/>
            <a:r>
              <a:rPr lang="he-IL" dirty="0"/>
              <a:t>מָה אֲנִי הַשּׁוֹמֵר</a:t>
            </a:r>
          </a:p>
          <a:p>
            <a:pPr algn="ctr"/>
            <a:r>
              <a:rPr lang="he-IL" dirty="0"/>
              <a:t> שֶׁל אָח שֶׁלִּי?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407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83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00" name="Rectangle 87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9A82AC2D-6F9E-45E9-9940-420067C23DBA}"/>
              </a:ext>
            </a:extLst>
          </p:cNvPr>
          <p:cNvSpPr/>
          <p:nvPr/>
        </p:nvSpPr>
        <p:spPr>
          <a:xfrm>
            <a:off x="718457" y="5152957"/>
            <a:ext cx="10720685" cy="909319"/>
          </a:xfrm>
        </p:spPr>
        <p:txBody>
          <a:bodyPr vert="horz" lIns="91440" tIns="45720" rIns="91440" bIns="45720" rtlCol="0" anchor="b">
            <a:normAutofit fontScale="62500" lnSpcReduction="20000"/>
          </a:bodyPr>
          <a:lstStyle/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ה' רָאָה אֶת הַמַּעֲשֶׂה הַנּוֹרָא שֶׁל קַיִן שֶׁהָרַג אֶת אַח שֶׁלּוֹ 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וְהֶחֱלִיט לְהַעֲנִישׁ אוֹתוֹ עַל כָּךְ.</a:t>
            </a: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1" name="Freeform: Shape 89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02" name="Freeform: Shape 91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מלבן 17">
            <a:extLst>
              <a:ext uri="{FF2B5EF4-FFF2-40B4-BE49-F238E27FC236}">
                <a16:creationId xmlns:a16="http://schemas.microsoft.com/office/drawing/2014/main" id="{4E7A009C-49F8-45D7-A82A-02F92A1BC73D}"/>
              </a:ext>
            </a:extLst>
          </p:cNvPr>
          <p:cNvSpPr/>
          <p:nvPr/>
        </p:nvSpPr>
        <p:spPr>
          <a:xfrm>
            <a:off x="8045635" y="115992"/>
            <a:ext cx="141096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9600" dirty="0">
                <a:solidFill>
                  <a:srgbClr val="00CC99"/>
                </a:solidFill>
              </a:rPr>
              <a:t>קַיִן</a:t>
            </a:r>
            <a:endParaRPr lang="en-US" sz="6000" dirty="0">
              <a:ln w="22225">
                <a:solidFill>
                  <a:schemeClr val="tx1"/>
                </a:solidFill>
                <a:prstDash val="solid"/>
              </a:ln>
              <a:solidFill>
                <a:srgbClr val="00CC99"/>
              </a:solidFill>
              <a:latin typeface="Aharoni" panose="02010803020104030203" pitchFamily="2" charset="-79"/>
            </a:endParaRPr>
          </a:p>
        </p:txBody>
      </p:sp>
      <p:pic>
        <p:nvPicPr>
          <p:cNvPr id="21" name="גרפיקה 20" descr="איש">
            <a:extLst>
              <a:ext uri="{FF2B5EF4-FFF2-40B4-BE49-F238E27FC236}">
                <a16:creationId xmlns:a16="http://schemas.microsoft.com/office/drawing/2014/main" id="{FC28507D-1BE6-4B54-BE05-0D91155234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515706" y="1842540"/>
            <a:ext cx="2478524" cy="2478524"/>
          </a:xfrm>
          <a:prstGeom prst="rect">
            <a:avLst/>
          </a:prstGeom>
        </p:spPr>
      </p:pic>
      <p:pic>
        <p:nvPicPr>
          <p:cNvPr id="66" name="גרפיקה 65" descr="עץ נשיר">
            <a:extLst>
              <a:ext uri="{FF2B5EF4-FFF2-40B4-BE49-F238E27FC236}">
                <a16:creationId xmlns:a16="http://schemas.microsoft.com/office/drawing/2014/main" id="{8D32808C-1ABD-4D5F-86B6-1559BC5E5B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865546" y="1502960"/>
            <a:ext cx="2719704" cy="2719704"/>
          </a:xfrm>
          <a:prstGeom prst="rect">
            <a:avLst/>
          </a:prstGeom>
        </p:spPr>
      </p:pic>
      <p:grpSp>
        <p:nvGrpSpPr>
          <p:cNvPr id="67" name="קבוצה 66">
            <a:extLst>
              <a:ext uri="{FF2B5EF4-FFF2-40B4-BE49-F238E27FC236}">
                <a16:creationId xmlns:a16="http://schemas.microsoft.com/office/drawing/2014/main" id="{E04AB1D7-D99F-493F-8847-672AED6F9F6D}"/>
              </a:ext>
            </a:extLst>
          </p:cNvPr>
          <p:cNvGrpSpPr/>
          <p:nvPr/>
        </p:nvGrpSpPr>
        <p:grpSpPr>
          <a:xfrm>
            <a:off x="9160765" y="3487590"/>
            <a:ext cx="1520596" cy="749372"/>
            <a:chOff x="8785038" y="3435926"/>
            <a:chExt cx="1520596" cy="749372"/>
          </a:xfrm>
        </p:grpSpPr>
        <p:pic>
          <p:nvPicPr>
            <p:cNvPr id="68" name="גרפיקה 67" descr="דגן">
              <a:extLst>
                <a:ext uri="{FF2B5EF4-FFF2-40B4-BE49-F238E27FC236}">
                  <a16:creationId xmlns:a16="http://schemas.microsoft.com/office/drawing/2014/main" id="{1707A5EC-FEBD-41F6-823F-050938E3F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 rot="19018136">
              <a:off x="9063240" y="3435926"/>
              <a:ext cx="610092" cy="610092"/>
            </a:xfrm>
            <a:prstGeom prst="rect">
              <a:avLst/>
            </a:prstGeom>
          </p:spPr>
        </p:pic>
        <p:pic>
          <p:nvPicPr>
            <p:cNvPr id="69" name="גרפיקה 68" descr="דגן">
              <a:extLst>
                <a:ext uri="{FF2B5EF4-FFF2-40B4-BE49-F238E27FC236}">
                  <a16:creationId xmlns:a16="http://schemas.microsoft.com/office/drawing/2014/main" id="{613B4244-31CD-4AD2-930F-555D654A0A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 rot="19018136">
              <a:off x="9470734" y="3540824"/>
              <a:ext cx="504193" cy="610092"/>
            </a:xfrm>
            <a:prstGeom prst="rect">
              <a:avLst/>
            </a:prstGeom>
          </p:spPr>
        </p:pic>
        <p:pic>
          <p:nvPicPr>
            <p:cNvPr id="70" name="גרפיקה 69" descr="דגן">
              <a:extLst>
                <a:ext uri="{FF2B5EF4-FFF2-40B4-BE49-F238E27FC236}">
                  <a16:creationId xmlns:a16="http://schemas.microsoft.com/office/drawing/2014/main" id="{E3536DC6-6411-470D-8F34-FCED2ECE9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 rot="19018136">
              <a:off x="8785038" y="3575206"/>
              <a:ext cx="504193" cy="610092"/>
            </a:xfrm>
            <a:prstGeom prst="rect">
              <a:avLst/>
            </a:prstGeom>
          </p:spPr>
        </p:pic>
        <p:pic>
          <p:nvPicPr>
            <p:cNvPr id="71" name="גרפיקה 70" descr="דגן">
              <a:extLst>
                <a:ext uri="{FF2B5EF4-FFF2-40B4-BE49-F238E27FC236}">
                  <a16:creationId xmlns:a16="http://schemas.microsoft.com/office/drawing/2014/main" id="{38933448-6FE8-467F-B6D0-1AAB83169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 rot="19018136">
              <a:off x="9801441" y="3465168"/>
              <a:ext cx="504193" cy="610092"/>
            </a:xfrm>
            <a:prstGeom prst="rect">
              <a:avLst/>
            </a:prstGeom>
          </p:spPr>
        </p:pic>
      </p:grpSp>
      <p:sp>
        <p:nvSpPr>
          <p:cNvPr id="22" name="בועת דיבור: אליפסה 21">
            <a:extLst>
              <a:ext uri="{FF2B5EF4-FFF2-40B4-BE49-F238E27FC236}">
                <a16:creationId xmlns:a16="http://schemas.microsoft.com/office/drawing/2014/main" id="{82B79CBE-8233-4C76-9467-CCCC686F358C}"/>
              </a:ext>
            </a:extLst>
          </p:cNvPr>
          <p:cNvSpPr/>
          <p:nvPr/>
        </p:nvSpPr>
        <p:spPr>
          <a:xfrm>
            <a:off x="2735401" y="581169"/>
            <a:ext cx="3275013" cy="1870484"/>
          </a:xfrm>
          <a:prstGeom prst="wedgeEllipseCallout">
            <a:avLst>
              <a:gd name="adj1" fmla="val -65184"/>
              <a:gd name="adj2" fmla="val -87860"/>
            </a:avLst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dirty="0"/>
              <a:t>הַדָּמִים שֶׁל אַח שֶׁלְּךָ צוֹעֲקִים אֵלַי מֵהָאֲדָמָה. </a:t>
            </a:r>
          </a:p>
          <a:p>
            <a:pPr algn="ctr"/>
            <a:r>
              <a:rPr lang="he-IL" dirty="0"/>
              <a:t>הַדָּם שֶׁלּוֹ וְשֶׁל הַצֶּאֱצָאִים שֶׁהָיוּ עֲתִידִים לָצֵאת מִמֶּנּוּ.</a:t>
            </a:r>
            <a:endParaRPr lang="en-US" dirty="0"/>
          </a:p>
        </p:txBody>
      </p:sp>
      <p:sp>
        <p:nvSpPr>
          <p:cNvPr id="2" name="צורה חופשית: צורה 1">
            <a:extLst>
              <a:ext uri="{FF2B5EF4-FFF2-40B4-BE49-F238E27FC236}">
                <a16:creationId xmlns:a16="http://schemas.microsoft.com/office/drawing/2014/main" id="{AAAF6BD7-4C5C-4BD4-9BBD-40BC7F5AD0E0}"/>
              </a:ext>
            </a:extLst>
          </p:cNvPr>
          <p:cNvSpPr/>
          <p:nvPr/>
        </p:nvSpPr>
        <p:spPr>
          <a:xfrm>
            <a:off x="519919" y="3984110"/>
            <a:ext cx="2504661" cy="336953"/>
          </a:xfrm>
          <a:custGeom>
            <a:avLst/>
            <a:gdLst>
              <a:gd name="connsiteX0" fmla="*/ 463826 w 2504661"/>
              <a:gd name="connsiteY0" fmla="*/ 145774 h 874643"/>
              <a:gd name="connsiteX1" fmla="*/ 887896 w 2504661"/>
              <a:gd name="connsiteY1" fmla="*/ 0 h 874643"/>
              <a:gd name="connsiteX2" fmla="*/ 1444487 w 2504661"/>
              <a:gd name="connsiteY2" fmla="*/ 198782 h 874643"/>
              <a:gd name="connsiteX3" fmla="*/ 2319130 w 2504661"/>
              <a:gd name="connsiteY3" fmla="*/ 357808 h 874643"/>
              <a:gd name="connsiteX4" fmla="*/ 2504661 w 2504661"/>
              <a:gd name="connsiteY4" fmla="*/ 675860 h 874643"/>
              <a:gd name="connsiteX5" fmla="*/ 2504661 w 2504661"/>
              <a:gd name="connsiteY5" fmla="*/ 874643 h 874643"/>
              <a:gd name="connsiteX6" fmla="*/ 1325217 w 2504661"/>
              <a:gd name="connsiteY6" fmla="*/ 848139 h 874643"/>
              <a:gd name="connsiteX7" fmla="*/ 119270 w 2504661"/>
              <a:gd name="connsiteY7" fmla="*/ 781878 h 874643"/>
              <a:gd name="connsiteX8" fmla="*/ 0 w 2504661"/>
              <a:gd name="connsiteY8" fmla="*/ 543339 h 874643"/>
              <a:gd name="connsiteX9" fmla="*/ 344557 w 2504661"/>
              <a:gd name="connsiteY9" fmla="*/ 463826 h 874643"/>
              <a:gd name="connsiteX10" fmla="*/ 463826 w 2504661"/>
              <a:gd name="connsiteY10" fmla="*/ 198782 h 874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04661" h="874643">
                <a:moveTo>
                  <a:pt x="463826" y="145774"/>
                </a:moveTo>
                <a:lnTo>
                  <a:pt x="887896" y="0"/>
                </a:lnTo>
                <a:lnTo>
                  <a:pt x="1444487" y="198782"/>
                </a:lnTo>
                <a:lnTo>
                  <a:pt x="2319130" y="357808"/>
                </a:lnTo>
                <a:lnTo>
                  <a:pt x="2504661" y="675860"/>
                </a:lnTo>
                <a:lnTo>
                  <a:pt x="2504661" y="874643"/>
                </a:lnTo>
                <a:lnTo>
                  <a:pt x="1325217" y="848139"/>
                </a:lnTo>
                <a:lnTo>
                  <a:pt x="119270" y="781878"/>
                </a:lnTo>
                <a:lnTo>
                  <a:pt x="0" y="543339"/>
                </a:lnTo>
                <a:lnTo>
                  <a:pt x="344557" y="463826"/>
                </a:lnTo>
                <a:lnTo>
                  <a:pt x="463826" y="198782"/>
                </a:lnTo>
              </a:path>
            </a:pathLst>
          </a:cu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600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83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00" name="Rectangle 87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9A82AC2D-6F9E-45E9-9940-420067C23DBA}"/>
              </a:ext>
            </a:extLst>
          </p:cNvPr>
          <p:cNvSpPr/>
          <p:nvPr/>
        </p:nvSpPr>
        <p:spPr>
          <a:xfrm>
            <a:off x="718457" y="5152957"/>
            <a:ext cx="10720685" cy="909319"/>
          </a:xfrm>
        </p:spPr>
        <p:txBody>
          <a:bodyPr vert="horz" lIns="91440" tIns="45720" rIns="91440" bIns="45720" rtlCol="0" anchor="b">
            <a:normAutofit fontScale="62500" lnSpcReduction="20000"/>
          </a:bodyPr>
          <a:lstStyle/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ה' רָאָה אֶת הַמַּעֲשֶׂה הַנּוֹרָא שֶׁל קַיִן שֶׁהָרַג אֶת אַח שֶׁלּוֹ 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וְהֶחֱלִיט לְהַעֲנִישׁ אוֹתוֹ עַל כָּךְ.</a:t>
            </a: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1" name="Freeform: Shape 89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02" name="Freeform: Shape 91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מלבן 17">
            <a:extLst>
              <a:ext uri="{FF2B5EF4-FFF2-40B4-BE49-F238E27FC236}">
                <a16:creationId xmlns:a16="http://schemas.microsoft.com/office/drawing/2014/main" id="{4E7A009C-49F8-45D7-A82A-02F92A1BC73D}"/>
              </a:ext>
            </a:extLst>
          </p:cNvPr>
          <p:cNvSpPr/>
          <p:nvPr/>
        </p:nvSpPr>
        <p:spPr>
          <a:xfrm>
            <a:off x="8045635" y="115992"/>
            <a:ext cx="141096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9600" dirty="0">
                <a:solidFill>
                  <a:srgbClr val="00CC99"/>
                </a:solidFill>
              </a:rPr>
              <a:t>קַיִן</a:t>
            </a:r>
            <a:endParaRPr lang="en-US" sz="6000" dirty="0">
              <a:ln w="22225">
                <a:solidFill>
                  <a:schemeClr val="tx1"/>
                </a:solidFill>
                <a:prstDash val="solid"/>
              </a:ln>
              <a:solidFill>
                <a:srgbClr val="00CC99"/>
              </a:solidFill>
              <a:latin typeface="Aharoni" panose="02010803020104030203" pitchFamily="2" charset="-79"/>
            </a:endParaRPr>
          </a:p>
        </p:txBody>
      </p:sp>
      <p:pic>
        <p:nvPicPr>
          <p:cNvPr id="21" name="גרפיקה 20" descr="איש">
            <a:extLst>
              <a:ext uri="{FF2B5EF4-FFF2-40B4-BE49-F238E27FC236}">
                <a16:creationId xmlns:a16="http://schemas.microsoft.com/office/drawing/2014/main" id="{FC28507D-1BE6-4B54-BE05-0D91155234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515706" y="1842540"/>
            <a:ext cx="2478524" cy="2478524"/>
          </a:xfrm>
          <a:prstGeom prst="rect">
            <a:avLst/>
          </a:prstGeom>
        </p:spPr>
      </p:pic>
      <p:pic>
        <p:nvPicPr>
          <p:cNvPr id="66" name="גרפיקה 65" descr="עץ נשיר">
            <a:extLst>
              <a:ext uri="{FF2B5EF4-FFF2-40B4-BE49-F238E27FC236}">
                <a16:creationId xmlns:a16="http://schemas.microsoft.com/office/drawing/2014/main" id="{8D32808C-1ABD-4D5F-86B6-1559BC5E5B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865546" y="1502960"/>
            <a:ext cx="2719704" cy="2719704"/>
          </a:xfrm>
          <a:prstGeom prst="rect">
            <a:avLst/>
          </a:prstGeom>
        </p:spPr>
      </p:pic>
      <p:grpSp>
        <p:nvGrpSpPr>
          <p:cNvPr id="67" name="קבוצה 66">
            <a:extLst>
              <a:ext uri="{FF2B5EF4-FFF2-40B4-BE49-F238E27FC236}">
                <a16:creationId xmlns:a16="http://schemas.microsoft.com/office/drawing/2014/main" id="{E04AB1D7-D99F-493F-8847-672AED6F9F6D}"/>
              </a:ext>
            </a:extLst>
          </p:cNvPr>
          <p:cNvGrpSpPr/>
          <p:nvPr/>
        </p:nvGrpSpPr>
        <p:grpSpPr>
          <a:xfrm>
            <a:off x="9160765" y="3487590"/>
            <a:ext cx="1520596" cy="749372"/>
            <a:chOff x="8785038" y="3435926"/>
            <a:chExt cx="1520596" cy="749372"/>
          </a:xfrm>
        </p:grpSpPr>
        <p:pic>
          <p:nvPicPr>
            <p:cNvPr id="68" name="גרפיקה 67" descr="דגן">
              <a:extLst>
                <a:ext uri="{FF2B5EF4-FFF2-40B4-BE49-F238E27FC236}">
                  <a16:creationId xmlns:a16="http://schemas.microsoft.com/office/drawing/2014/main" id="{1707A5EC-FEBD-41F6-823F-050938E3F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 rot="19018136">
              <a:off x="9063240" y="3435926"/>
              <a:ext cx="610092" cy="610092"/>
            </a:xfrm>
            <a:prstGeom prst="rect">
              <a:avLst/>
            </a:prstGeom>
          </p:spPr>
        </p:pic>
        <p:pic>
          <p:nvPicPr>
            <p:cNvPr id="69" name="גרפיקה 68" descr="דגן">
              <a:extLst>
                <a:ext uri="{FF2B5EF4-FFF2-40B4-BE49-F238E27FC236}">
                  <a16:creationId xmlns:a16="http://schemas.microsoft.com/office/drawing/2014/main" id="{613B4244-31CD-4AD2-930F-555D654A0A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 rot="19018136">
              <a:off x="9470734" y="3540824"/>
              <a:ext cx="504193" cy="610092"/>
            </a:xfrm>
            <a:prstGeom prst="rect">
              <a:avLst/>
            </a:prstGeom>
          </p:spPr>
        </p:pic>
        <p:pic>
          <p:nvPicPr>
            <p:cNvPr id="70" name="גרפיקה 69" descr="דגן">
              <a:extLst>
                <a:ext uri="{FF2B5EF4-FFF2-40B4-BE49-F238E27FC236}">
                  <a16:creationId xmlns:a16="http://schemas.microsoft.com/office/drawing/2014/main" id="{E3536DC6-6411-470D-8F34-FCED2ECE9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 rot="19018136">
              <a:off x="8785038" y="3575206"/>
              <a:ext cx="504193" cy="610092"/>
            </a:xfrm>
            <a:prstGeom prst="rect">
              <a:avLst/>
            </a:prstGeom>
          </p:spPr>
        </p:pic>
        <p:pic>
          <p:nvPicPr>
            <p:cNvPr id="71" name="גרפיקה 70" descr="דגן">
              <a:extLst>
                <a:ext uri="{FF2B5EF4-FFF2-40B4-BE49-F238E27FC236}">
                  <a16:creationId xmlns:a16="http://schemas.microsoft.com/office/drawing/2014/main" id="{38933448-6FE8-467F-B6D0-1AAB83169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 rot="19018136">
              <a:off x="9801441" y="3465168"/>
              <a:ext cx="504193" cy="610092"/>
            </a:xfrm>
            <a:prstGeom prst="rect">
              <a:avLst/>
            </a:prstGeom>
          </p:spPr>
        </p:pic>
      </p:grpSp>
      <p:sp>
        <p:nvSpPr>
          <p:cNvPr id="22" name="בועת דיבור: אליפסה 21">
            <a:extLst>
              <a:ext uri="{FF2B5EF4-FFF2-40B4-BE49-F238E27FC236}">
                <a16:creationId xmlns:a16="http://schemas.microsoft.com/office/drawing/2014/main" id="{82B79CBE-8233-4C76-9467-CCCC686F358C}"/>
              </a:ext>
            </a:extLst>
          </p:cNvPr>
          <p:cNvSpPr/>
          <p:nvPr/>
        </p:nvSpPr>
        <p:spPr>
          <a:xfrm>
            <a:off x="2735400" y="581169"/>
            <a:ext cx="4599377" cy="2572848"/>
          </a:xfrm>
          <a:prstGeom prst="wedgeEllipseCallout">
            <a:avLst>
              <a:gd name="adj1" fmla="val -65184"/>
              <a:gd name="adj2" fmla="val -87860"/>
            </a:avLst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he-IL" dirty="0"/>
              <a:t>1. אַתָּה תַּעֲבֹד קָשֶׁה בָּאֲדָמָה </a:t>
            </a:r>
          </a:p>
          <a:p>
            <a:pPr algn="ctr" rtl="1"/>
            <a:r>
              <a:rPr lang="he-IL" dirty="0"/>
              <a:t>        וְהָאֲדָמָה לֹא תַּצְמִיחַ לְךָ שׁוּם דָּבָר.</a:t>
            </a:r>
          </a:p>
          <a:p>
            <a:pPr algn="ctr" rtl="1"/>
            <a:r>
              <a:rPr lang="he-IL" dirty="0"/>
              <a:t>2. אַתָּה תִּהְיֶה נָע-וְנָד בָּעוֹלָם, </a:t>
            </a:r>
          </a:p>
          <a:p>
            <a:pPr algn="ctr" rtl="1"/>
            <a:r>
              <a:rPr lang="he-IL" dirty="0"/>
              <a:t>לֹא תָּגוּר בְּמָקוֹם אֶחָד</a:t>
            </a:r>
          </a:p>
          <a:p>
            <a:pPr algn="ctr" rtl="1"/>
            <a:r>
              <a:rPr lang="he-IL" dirty="0"/>
              <a:t>          כָּל הַזְּמַן </a:t>
            </a:r>
            <a:r>
              <a:rPr lang="he-IL" dirty="0" err="1"/>
              <a:t>תִּנְדֹּד</a:t>
            </a:r>
            <a:r>
              <a:rPr lang="he-IL" dirty="0"/>
              <a:t> מִמָּקוֹם לְמָקוֹם.</a:t>
            </a:r>
            <a:endParaRPr lang="en-US" dirty="0"/>
          </a:p>
        </p:txBody>
      </p:sp>
      <p:sp>
        <p:nvSpPr>
          <p:cNvPr id="19" name="מלבן 18">
            <a:extLst>
              <a:ext uri="{FF2B5EF4-FFF2-40B4-BE49-F238E27FC236}">
                <a16:creationId xmlns:a16="http://schemas.microsoft.com/office/drawing/2014/main" id="{A748552B-4E21-4E5A-A314-F495D1658399}"/>
              </a:ext>
            </a:extLst>
          </p:cNvPr>
          <p:cNvSpPr/>
          <p:nvPr/>
        </p:nvSpPr>
        <p:spPr>
          <a:xfrm>
            <a:off x="359608" y="581169"/>
            <a:ext cx="225254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6000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latin typeface="Aharoni" panose="02010803020104030203" pitchFamily="2" charset="-79"/>
              </a:rPr>
              <a:t>עֹנֶשׁ קַיִן</a:t>
            </a:r>
            <a:endParaRPr lang="en-US" sz="6000" dirty="0">
              <a:ln w="22225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latin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13474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83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00" name="Rectangle 87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9A82AC2D-6F9E-45E9-9940-420067C23DBA}"/>
              </a:ext>
            </a:extLst>
          </p:cNvPr>
          <p:cNvSpPr/>
          <p:nvPr/>
        </p:nvSpPr>
        <p:spPr>
          <a:xfrm>
            <a:off x="718457" y="4672967"/>
            <a:ext cx="10720685" cy="1603864"/>
          </a:xfrm>
        </p:spPr>
        <p:txBody>
          <a:bodyPr vert="horz" lIns="91440" tIns="45720" rIns="91440" bIns="45720" rtlCol="0" anchor="b">
            <a:normAutofit fontScale="70000" lnSpcReduction="20000"/>
          </a:bodyPr>
          <a:lstStyle/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כְּשֶׁשָּׁמַע קַיִן אֶת הָעֹנֶשׁ הַגָּדוֹל שֶׁלּוֹ הִתְחָרֵט מְאֹד 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עַל שֶׁהֵבִיא לָהּ' מִנְחָה מִפֵּרוֹת רְקוּבִים וְעַל שֶׁהָרַג אֶת אַח שֶׁלּוֹ – הֶבֶל.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קַיִן חָזַר בִּתְשׁוּבָה שְׁלֵמָה עַל הַמַּעֲשִׂים הָרָעִים שֶׁלּוֹ.</a:t>
            </a: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1" name="Freeform: Shape 89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02" name="Freeform: Shape 91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מלבן 17">
            <a:extLst>
              <a:ext uri="{FF2B5EF4-FFF2-40B4-BE49-F238E27FC236}">
                <a16:creationId xmlns:a16="http://schemas.microsoft.com/office/drawing/2014/main" id="{4E7A009C-49F8-45D7-A82A-02F92A1BC73D}"/>
              </a:ext>
            </a:extLst>
          </p:cNvPr>
          <p:cNvSpPr/>
          <p:nvPr/>
        </p:nvSpPr>
        <p:spPr>
          <a:xfrm>
            <a:off x="8045635" y="115992"/>
            <a:ext cx="141096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9600" dirty="0">
                <a:solidFill>
                  <a:srgbClr val="00CC99"/>
                </a:solidFill>
              </a:rPr>
              <a:t>קַיִן</a:t>
            </a:r>
            <a:endParaRPr lang="en-US" sz="6000" dirty="0">
              <a:ln w="22225">
                <a:solidFill>
                  <a:schemeClr val="tx1"/>
                </a:solidFill>
                <a:prstDash val="solid"/>
              </a:ln>
              <a:solidFill>
                <a:srgbClr val="00CC99"/>
              </a:solidFill>
              <a:latin typeface="Aharoni" panose="02010803020104030203" pitchFamily="2" charset="-79"/>
            </a:endParaRPr>
          </a:p>
        </p:txBody>
      </p:sp>
      <p:pic>
        <p:nvPicPr>
          <p:cNvPr id="21" name="גרפיקה 20" descr="איש">
            <a:extLst>
              <a:ext uri="{FF2B5EF4-FFF2-40B4-BE49-F238E27FC236}">
                <a16:creationId xmlns:a16="http://schemas.microsoft.com/office/drawing/2014/main" id="{FC28507D-1BE6-4B54-BE05-0D91155234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515706" y="1842540"/>
            <a:ext cx="2478524" cy="2478524"/>
          </a:xfrm>
          <a:prstGeom prst="rect">
            <a:avLst/>
          </a:prstGeom>
        </p:spPr>
      </p:pic>
      <p:pic>
        <p:nvPicPr>
          <p:cNvPr id="66" name="גרפיקה 65" descr="עץ נשיר">
            <a:extLst>
              <a:ext uri="{FF2B5EF4-FFF2-40B4-BE49-F238E27FC236}">
                <a16:creationId xmlns:a16="http://schemas.microsoft.com/office/drawing/2014/main" id="{8D32808C-1ABD-4D5F-86B6-1559BC5E5B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865546" y="1502960"/>
            <a:ext cx="2719704" cy="2719704"/>
          </a:xfrm>
          <a:prstGeom prst="rect">
            <a:avLst/>
          </a:prstGeom>
        </p:spPr>
      </p:pic>
      <p:grpSp>
        <p:nvGrpSpPr>
          <p:cNvPr id="67" name="קבוצה 66">
            <a:extLst>
              <a:ext uri="{FF2B5EF4-FFF2-40B4-BE49-F238E27FC236}">
                <a16:creationId xmlns:a16="http://schemas.microsoft.com/office/drawing/2014/main" id="{E04AB1D7-D99F-493F-8847-672AED6F9F6D}"/>
              </a:ext>
            </a:extLst>
          </p:cNvPr>
          <p:cNvGrpSpPr/>
          <p:nvPr/>
        </p:nvGrpSpPr>
        <p:grpSpPr>
          <a:xfrm>
            <a:off x="9160765" y="3487590"/>
            <a:ext cx="1520596" cy="749372"/>
            <a:chOff x="8785038" y="3435926"/>
            <a:chExt cx="1520596" cy="749372"/>
          </a:xfrm>
        </p:grpSpPr>
        <p:pic>
          <p:nvPicPr>
            <p:cNvPr id="68" name="גרפיקה 67" descr="דגן">
              <a:extLst>
                <a:ext uri="{FF2B5EF4-FFF2-40B4-BE49-F238E27FC236}">
                  <a16:creationId xmlns:a16="http://schemas.microsoft.com/office/drawing/2014/main" id="{1707A5EC-FEBD-41F6-823F-050938E3F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 rot="19018136">
              <a:off x="9063240" y="3435926"/>
              <a:ext cx="610092" cy="610092"/>
            </a:xfrm>
            <a:prstGeom prst="rect">
              <a:avLst/>
            </a:prstGeom>
          </p:spPr>
        </p:pic>
        <p:pic>
          <p:nvPicPr>
            <p:cNvPr id="69" name="גרפיקה 68" descr="דגן">
              <a:extLst>
                <a:ext uri="{FF2B5EF4-FFF2-40B4-BE49-F238E27FC236}">
                  <a16:creationId xmlns:a16="http://schemas.microsoft.com/office/drawing/2014/main" id="{613B4244-31CD-4AD2-930F-555D654A0A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 rot="19018136">
              <a:off x="9470734" y="3540824"/>
              <a:ext cx="504193" cy="610092"/>
            </a:xfrm>
            <a:prstGeom prst="rect">
              <a:avLst/>
            </a:prstGeom>
          </p:spPr>
        </p:pic>
        <p:pic>
          <p:nvPicPr>
            <p:cNvPr id="70" name="גרפיקה 69" descr="דגן">
              <a:extLst>
                <a:ext uri="{FF2B5EF4-FFF2-40B4-BE49-F238E27FC236}">
                  <a16:creationId xmlns:a16="http://schemas.microsoft.com/office/drawing/2014/main" id="{E3536DC6-6411-470D-8F34-FCED2ECE9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 rot="19018136">
              <a:off x="8785038" y="3575206"/>
              <a:ext cx="504193" cy="610092"/>
            </a:xfrm>
            <a:prstGeom prst="rect">
              <a:avLst/>
            </a:prstGeom>
          </p:spPr>
        </p:pic>
        <p:pic>
          <p:nvPicPr>
            <p:cNvPr id="71" name="גרפיקה 70" descr="דגן">
              <a:extLst>
                <a:ext uri="{FF2B5EF4-FFF2-40B4-BE49-F238E27FC236}">
                  <a16:creationId xmlns:a16="http://schemas.microsoft.com/office/drawing/2014/main" id="{38933448-6FE8-467F-B6D0-1AAB83169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 rot="19018136">
              <a:off x="9801441" y="3465168"/>
              <a:ext cx="504193" cy="610092"/>
            </a:xfrm>
            <a:prstGeom prst="rect">
              <a:avLst/>
            </a:prstGeom>
          </p:spPr>
        </p:pic>
      </p:grpSp>
      <p:sp>
        <p:nvSpPr>
          <p:cNvPr id="23" name="בועת דיבור: אליפסה 22">
            <a:extLst>
              <a:ext uri="{FF2B5EF4-FFF2-40B4-BE49-F238E27FC236}">
                <a16:creationId xmlns:a16="http://schemas.microsoft.com/office/drawing/2014/main" id="{DBD6943B-36E1-4BB5-9FDE-3967FEE49FC9}"/>
              </a:ext>
            </a:extLst>
          </p:cNvPr>
          <p:cNvSpPr/>
          <p:nvPr/>
        </p:nvSpPr>
        <p:spPr>
          <a:xfrm>
            <a:off x="4160978" y="2451653"/>
            <a:ext cx="3275013" cy="1870484"/>
          </a:xfrm>
          <a:prstGeom prst="wedgeEllipseCallout">
            <a:avLst>
              <a:gd name="adj1" fmla="val 77656"/>
              <a:gd name="adj2" fmla="val -63063"/>
            </a:avLst>
          </a:prstGeom>
          <a:ln>
            <a:solidFill>
              <a:srgbClr val="00CC9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he-IL" dirty="0"/>
              <a:t>הקב"ה,</a:t>
            </a:r>
          </a:p>
          <a:p>
            <a:pPr algn="ctr" rtl="1"/>
            <a:r>
              <a:rPr lang="he-IL" dirty="0"/>
              <a:t>"הַגָּדוֹל עֲוֹנִי מִנְּשׂא?!"</a:t>
            </a:r>
          </a:p>
          <a:p>
            <a:pPr algn="ctr"/>
            <a:r>
              <a:rPr lang="he-IL" dirty="0"/>
              <a:t>הַחֵטְא שֶׁלִּי כָּל כָּךְ גָּדוֹל שֶׁאַתָּה לֹא יָכוֹל </a:t>
            </a:r>
          </a:p>
          <a:p>
            <a:pPr algn="ctr"/>
            <a:r>
              <a:rPr lang="he-IL" dirty="0" err="1"/>
              <a:t>לִסְלֹח</a:t>
            </a:r>
            <a:r>
              <a:rPr lang="he-IL" dirty="0"/>
              <a:t>ַ לִי עָלָיו?!</a:t>
            </a:r>
          </a:p>
        </p:txBody>
      </p:sp>
    </p:spTree>
    <p:extLst>
      <p:ext uri="{BB962C8B-B14F-4D97-AF65-F5344CB8AC3E}">
        <p14:creationId xmlns:p14="http://schemas.microsoft.com/office/powerpoint/2010/main" val="1234009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83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00" name="Rectangle 87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9A82AC2D-6F9E-45E9-9940-420067C23DBA}"/>
              </a:ext>
            </a:extLst>
          </p:cNvPr>
          <p:cNvSpPr/>
          <p:nvPr/>
        </p:nvSpPr>
        <p:spPr>
          <a:xfrm>
            <a:off x="765025" y="5023909"/>
            <a:ext cx="10720685" cy="1052657"/>
          </a:xfrm>
        </p:spPr>
        <p:txBody>
          <a:bodyPr vert="horz" lIns="91440" tIns="45720" rIns="91440" bIns="45720" rtlCol="0" anchor="b">
            <a:normAutofit fontScale="77500" lnSpcReduction="20000"/>
          </a:bodyPr>
          <a:lstStyle/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ה' שָׁם לְקַיִן אוֹת עַל הַמֵּצַח כְּדֵי שֶׁהַחַיּוֹת לֹא יִפְגְּעוּ בּוֹ.</a:t>
            </a:r>
          </a:p>
          <a:p>
            <a:pPr algn="ctr" rtl="1"/>
            <a:r>
              <a:rPr lang="he-IL" sz="4800" dirty="0">
                <a:latin typeface="Calibri" panose="020F0502020204030204" pitchFamily="34" charset="0"/>
                <a:cs typeface="Calibri" panose="020F0502020204030204" pitchFamily="34" charset="0"/>
              </a:rPr>
              <a:t>וְאָכֵן לֶמֶךְ שֶׁהָיָה הַדּוֹר הַשְּׁבִיעִי מִצֶּאֱצָאֵי קַיִן הָרַג אוֹתוֹ.</a:t>
            </a: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1" name="Freeform: Shape 89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02" name="Freeform: Shape 91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מלבן 17">
            <a:extLst>
              <a:ext uri="{FF2B5EF4-FFF2-40B4-BE49-F238E27FC236}">
                <a16:creationId xmlns:a16="http://schemas.microsoft.com/office/drawing/2014/main" id="{4E7A009C-49F8-45D7-A82A-02F92A1BC73D}"/>
              </a:ext>
            </a:extLst>
          </p:cNvPr>
          <p:cNvSpPr/>
          <p:nvPr/>
        </p:nvSpPr>
        <p:spPr>
          <a:xfrm>
            <a:off x="8045635" y="115992"/>
            <a:ext cx="141096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9600" dirty="0">
                <a:solidFill>
                  <a:srgbClr val="00CC99"/>
                </a:solidFill>
              </a:rPr>
              <a:t>קַיִן</a:t>
            </a:r>
            <a:endParaRPr lang="en-US" sz="6000" dirty="0">
              <a:ln w="22225">
                <a:solidFill>
                  <a:schemeClr val="tx1"/>
                </a:solidFill>
                <a:prstDash val="solid"/>
              </a:ln>
              <a:solidFill>
                <a:srgbClr val="00CC99"/>
              </a:solidFill>
              <a:latin typeface="Aharoni" panose="02010803020104030203" pitchFamily="2" charset="-79"/>
            </a:endParaRPr>
          </a:p>
        </p:txBody>
      </p:sp>
      <p:pic>
        <p:nvPicPr>
          <p:cNvPr id="21" name="גרפיקה 20" descr="איש">
            <a:extLst>
              <a:ext uri="{FF2B5EF4-FFF2-40B4-BE49-F238E27FC236}">
                <a16:creationId xmlns:a16="http://schemas.microsoft.com/office/drawing/2014/main" id="{FC28507D-1BE6-4B54-BE05-0D91155234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515706" y="1842540"/>
            <a:ext cx="2478524" cy="2478524"/>
          </a:xfrm>
          <a:prstGeom prst="rect">
            <a:avLst/>
          </a:prstGeom>
        </p:spPr>
      </p:pic>
      <p:pic>
        <p:nvPicPr>
          <p:cNvPr id="66" name="גרפיקה 65" descr="עץ נשיר">
            <a:extLst>
              <a:ext uri="{FF2B5EF4-FFF2-40B4-BE49-F238E27FC236}">
                <a16:creationId xmlns:a16="http://schemas.microsoft.com/office/drawing/2014/main" id="{8D32808C-1ABD-4D5F-86B6-1559BC5E5B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865546" y="1502960"/>
            <a:ext cx="2719704" cy="2719704"/>
          </a:xfrm>
          <a:prstGeom prst="rect">
            <a:avLst/>
          </a:prstGeom>
        </p:spPr>
      </p:pic>
      <p:grpSp>
        <p:nvGrpSpPr>
          <p:cNvPr id="67" name="קבוצה 66">
            <a:extLst>
              <a:ext uri="{FF2B5EF4-FFF2-40B4-BE49-F238E27FC236}">
                <a16:creationId xmlns:a16="http://schemas.microsoft.com/office/drawing/2014/main" id="{E04AB1D7-D99F-493F-8847-672AED6F9F6D}"/>
              </a:ext>
            </a:extLst>
          </p:cNvPr>
          <p:cNvGrpSpPr/>
          <p:nvPr/>
        </p:nvGrpSpPr>
        <p:grpSpPr>
          <a:xfrm>
            <a:off x="9160765" y="3487590"/>
            <a:ext cx="1520596" cy="749372"/>
            <a:chOff x="8785038" y="3435926"/>
            <a:chExt cx="1520596" cy="749372"/>
          </a:xfrm>
        </p:grpSpPr>
        <p:pic>
          <p:nvPicPr>
            <p:cNvPr id="68" name="גרפיקה 67" descr="דגן">
              <a:extLst>
                <a:ext uri="{FF2B5EF4-FFF2-40B4-BE49-F238E27FC236}">
                  <a16:creationId xmlns:a16="http://schemas.microsoft.com/office/drawing/2014/main" id="{1707A5EC-FEBD-41F6-823F-050938E3F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 rot="19018136">
              <a:off x="9063240" y="3435926"/>
              <a:ext cx="610092" cy="610092"/>
            </a:xfrm>
            <a:prstGeom prst="rect">
              <a:avLst/>
            </a:prstGeom>
          </p:spPr>
        </p:pic>
        <p:pic>
          <p:nvPicPr>
            <p:cNvPr id="69" name="גרפיקה 68" descr="דגן">
              <a:extLst>
                <a:ext uri="{FF2B5EF4-FFF2-40B4-BE49-F238E27FC236}">
                  <a16:creationId xmlns:a16="http://schemas.microsoft.com/office/drawing/2014/main" id="{613B4244-31CD-4AD2-930F-555D654A0A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 rot="19018136">
              <a:off x="9470734" y="3540824"/>
              <a:ext cx="504193" cy="610092"/>
            </a:xfrm>
            <a:prstGeom prst="rect">
              <a:avLst/>
            </a:prstGeom>
          </p:spPr>
        </p:pic>
        <p:pic>
          <p:nvPicPr>
            <p:cNvPr id="70" name="גרפיקה 69" descr="דגן">
              <a:extLst>
                <a:ext uri="{FF2B5EF4-FFF2-40B4-BE49-F238E27FC236}">
                  <a16:creationId xmlns:a16="http://schemas.microsoft.com/office/drawing/2014/main" id="{E3536DC6-6411-470D-8F34-FCED2ECE9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 rot="19018136">
              <a:off x="8785038" y="3575206"/>
              <a:ext cx="504193" cy="610092"/>
            </a:xfrm>
            <a:prstGeom prst="rect">
              <a:avLst/>
            </a:prstGeom>
          </p:spPr>
        </p:pic>
        <p:pic>
          <p:nvPicPr>
            <p:cNvPr id="71" name="גרפיקה 70" descr="דגן">
              <a:extLst>
                <a:ext uri="{FF2B5EF4-FFF2-40B4-BE49-F238E27FC236}">
                  <a16:creationId xmlns:a16="http://schemas.microsoft.com/office/drawing/2014/main" id="{38933448-6FE8-467F-B6D0-1AAB83169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 rot="19018136">
              <a:off x="9801441" y="3465168"/>
              <a:ext cx="504193" cy="610092"/>
            </a:xfrm>
            <a:prstGeom prst="rect">
              <a:avLst/>
            </a:prstGeom>
          </p:spPr>
        </p:pic>
      </p:grpSp>
      <p:sp>
        <p:nvSpPr>
          <p:cNvPr id="19" name="בועת דיבור: אליפסה 18">
            <a:extLst>
              <a:ext uri="{FF2B5EF4-FFF2-40B4-BE49-F238E27FC236}">
                <a16:creationId xmlns:a16="http://schemas.microsoft.com/office/drawing/2014/main" id="{BB739738-57BA-437F-8D37-FCF6C5125882}"/>
              </a:ext>
            </a:extLst>
          </p:cNvPr>
          <p:cNvSpPr/>
          <p:nvPr/>
        </p:nvSpPr>
        <p:spPr>
          <a:xfrm>
            <a:off x="2735401" y="581169"/>
            <a:ext cx="3275013" cy="1870484"/>
          </a:xfrm>
          <a:prstGeom prst="wedgeEllipseCallout">
            <a:avLst>
              <a:gd name="adj1" fmla="val -65184"/>
              <a:gd name="adj2" fmla="val -87860"/>
            </a:avLst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dirty="0"/>
              <a:t>בִּזְכוּת הָאוֹת</a:t>
            </a:r>
          </a:p>
          <a:p>
            <a:pPr algn="ctr"/>
            <a:r>
              <a:rPr lang="he-IL" dirty="0"/>
              <a:t>שֶׁשַּׁמְתִּי לָךְ עַל הַמֵּצַח </a:t>
            </a:r>
          </a:p>
          <a:p>
            <a:pPr algn="ctr"/>
            <a:r>
              <a:rPr lang="he-IL" dirty="0"/>
              <a:t>אַף חָיָה לֹא </a:t>
            </a:r>
            <a:r>
              <a:rPr lang="he-IL" dirty="0" err="1"/>
              <a:t>תַּהֲרֹג</a:t>
            </a:r>
            <a:r>
              <a:rPr lang="he-IL" dirty="0"/>
              <a:t> אוֹתְךָ,</a:t>
            </a:r>
          </a:p>
          <a:p>
            <a:pPr algn="ctr"/>
            <a:r>
              <a:rPr lang="he-IL" dirty="0"/>
              <a:t>רַק שֶׁהַדּוֹר הַשְּׁבִיעִי שֶׁיִּהְיֶה מִצֶּאֱצָאֶיךָ </a:t>
            </a:r>
            <a:r>
              <a:rPr lang="he-IL" dirty="0" err="1"/>
              <a:t>יַהֲרֹג</a:t>
            </a:r>
            <a:r>
              <a:rPr lang="he-IL" dirty="0"/>
              <a:t> אוֹתְךָ.</a:t>
            </a:r>
            <a:endParaRPr lang="en-US" dirty="0"/>
          </a:p>
        </p:txBody>
      </p:sp>
      <p:sp>
        <p:nvSpPr>
          <p:cNvPr id="22" name="בועת דיבור: אליפסה 21">
            <a:extLst>
              <a:ext uri="{FF2B5EF4-FFF2-40B4-BE49-F238E27FC236}">
                <a16:creationId xmlns:a16="http://schemas.microsoft.com/office/drawing/2014/main" id="{A7F1D13B-CD8E-4E39-8EC6-1F343FEE67C5}"/>
              </a:ext>
            </a:extLst>
          </p:cNvPr>
          <p:cNvSpPr/>
          <p:nvPr/>
        </p:nvSpPr>
        <p:spPr>
          <a:xfrm>
            <a:off x="4313378" y="2604053"/>
            <a:ext cx="3275013" cy="1870484"/>
          </a:xfrm>
          <a:prstGeom prst="wedgeEllipseCallout">
            <a:avLst>
              <a:gd name="adj1" fmla="val 77656"/>
              <a:gd name="adj2" fmla="val -63063"/>
            </a:avLst>
          </a:prstGeom>
          <a:ln>
            <a:solidFill>
              <a:srgbClr val="00CC9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dirty="0"/>
              <a:t>וְגַם אֲנִי מְפַחֵד </a:t>
            </a:r>
            <a:r>
              <a:rPr lang="he-IL" dirty="0" err="1"/>
              <a:t>לִנְדֹּד</a:t>
            </a:r>
            <a:endParaRPr lang="he-IL" dirty="0"/>
          </a:p>
          <a:p>
            <a:pPr algn="ctr"/>
            <a:r>
              <a:rPr lang="he-IL" dirty="0"/>
              <a:t>כִּי כָּל חָיָה שֶׁתִּרְאֶה אוֹתִי בַּדֶּרֶךְ תּוּכַל לַהֲרֹג אוֹתִי.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903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2" grpId="0" animBg="1"/>
    </p:bldLst>
  </p:timing>
</p:sld>
</file>

<file path=ppt/theme/theme1.xml><?xml version="1.0" encoding="utf-8"?>
<a:theme xmlns:a="http://schemas.openxmlformats.org/drawingml/2006/main" name="חיתוך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מצגת פרשת בראשית" id="{EE8709ED-7141-4576-89C2-9E2B7525D44E}" vid="{9BE31D38-B102-4A47-B021-B40092F1030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מסמך" ma:contentTypeID="0x010100779DA2C9A8733D4E9195EFD3AC1F7BA0" ma:contentTypeVersion="8" ma:contentTypeDescription="צור מסמך חדש." ma:contentTypeScope="" ma:versionID="bc7e487be13934182399af2a844f809d">
  <xsd:schema xmlns:xsd="http://www.w3.org/2001/XMLSchema" xmlns:xs="http://www.w3.org/2001/XMLSchema" xmlns:p="http://schemas.microsoft.com/office/2006/metadata/properties" xmlns:ns3="558a2779-cfd5-4cff-8592-41f9fb64baba" targetNamespace="http://schemas.microsoft.com/office/2006/metadata/properties" ma:root="true" ma:fieldsID="c93f8d7030b1de7539f88250db595fee" ns3:_="">
    <xsd:import namespace="558a2779-cfd5-4cff-8592-41f9fb64bab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8a2779-cfd5-4cff-8592-41f9fb64ba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סוג תוכן"/>
        <xsd:element ref="dc:title" minOccurs="0" maxOccurs="1" ma:index="4" ma:displayName="כותרת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F8F019F-57AA-4175-8D14-21D8BF001336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  <ds:schemaRef ds:uri="http://schemas.openxmlformats.org/package/2006/metadata/core-properties"/>
    <ds:schemaRef ds:uri="558a2779-cfd5-4cff-8592-41f9fb64baba"/>
  </ds:schemaRefs>
</ds:datastoreItem>
</file>

<file path=customXml/itemProps2.xml><?xml version="1.0" encoding="utf-8"?>
<ds:datastoreItem xmlns:ds="http://schemas.openxmlformats.org/officeDocument/2006/customXml" ds:itemID="{4694B9D4-5FD3-4327-8DF7-A7703B3750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8a2779-cfd5-4cff-8592-41f9fb64ba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A2D5DAB-2B3B-4D10-833C-05EC765C758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מצגת פרשת בראשית</Template>
  <TotalTime>1</TotalTime>
  <Words>1868</Words>
  <Application>Microsoft Office PowerPoint</Application>
  <PresentationFormat>מסך רחב</PresentationFormat>
  <Paragraphs>277</Paragraphs>
  <Slides>50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50</vt:i4>
      </vt:variant>
    </vt:vector>
  </HeadingPairs>
  <TitlesOfParts>
    <vt:vector size="55" baseType="lpstr">
      <vt:lpstr>Aharoni</vt:lpstr>
      <vt:lpstr>Calibri</vt:lpstr>
      <vt:lpstr>Franklin Gothic Book</vt:lpstr>
      <vt:lpstr>Guttman Hatzvi</vt:lpstr>
      <vt:lpstr>חיתוך</vt:lpstr>
      <vt:lpstr>פָּרָשַׁת בְּרֵאשִׁית</vt:lpstr>
      <vt:lpstr>בְּרִיאַת הָעוֹלָם</vt:lpstr>
      <vt:lpstr>"בְּרֵאשִׁית בָּרָא אֱלֹקִים  אֵת הַשָּׁמַיִם וְאֵת הָאָרֶץ. וְהָאָרֶץ הָיְתָה תֹהוּ וָבֹהוּ וְחֹשֶׁךְ עַל פְּנֵי תְהוֹם  וְרוּחַ אֱלֹהִים מְרַחֶפֶת  עַל פְּנֵי הַמָּיִם."</vt:lpstr>
      <vt:lpstr>"וַיֹּאמֶר אֱלֹקִים  יְהִי אוֹר וַיְהִי אוֹר.  וַיַּרְא אֱלֹקִים אֶת הָאוֹר  כִּי טוֹב וַיַּבְדֵּל אֱלֹקִים  בֵּין הָאוֹר וּבֵין הַחֹשֶׁךְ."</vt:lpstr>
      <vt:lpstr>"וַיֹּאמֶר אֱלֹקִים  יְהִי רָקִיעַ בְּתוֹךְ הַמָּיִם  וִיהִי מַבְדִּיל בֵּין מַיִם לָמָיִם. וַיִּקְרָא אֱלֹקִים  לָרָקִיעַ שָׁמָיִם."</vt:lpstr>
      <vt:lpstr>"וַיֹּאמֶר אֱלֹקִים יִקָּווּ הַמַּיִם מִתַּחַת הַשָּׁמַיִם אֶל מָקוֹם אֶחָד וְתֵרָאֶה הַיַּבָּשָׁה. וַיִּקְרָא אֱלֹהִים לַיַּבָּשָׁה אֶרֶץ וּלְמִקְוֵה הַמַּיִם קָרָא יַמִּים".</vt:lpstr>
      <vt:lpstr>"וַיֹּאמֶר אֱלֹקִים  תַּדְשֵׁא הָאָרֶץ  דֶּשֶׁא עֵשֶׂב מַזְרִיעַ זֶרַע  עֵץ פְּרִי עֹשֶׂה פְּרִי לְמִינוֹ אֲשֶׁר זַרְעוֹ בוֹ עַל הָאָרֶץ".</vt:lpstr>
      <vt:lpstr>"וַיֹּאמֶר אֱלֹקִים  יְהִי מְאֹרֹת בִּרְקִיעַ הַשָּׁמַיִם לְהַבְדִּיל בֵּין הַיּוֹם וּבֵין הַלָּיְלָה וְהָיוּ לְאֹתֹת וּלְמוֹעֲדִים וּלְיָמִים וְשָׁנִים."</vt:lpstr>
      <vt:lpstr>"וַיַּעַשׂ אֱלֹקִים אֶת שְׁנֵי הַמְּאֹרֹת הַגְּדֹלִים אֶת הַמָּאוֹר הַגָּדֹל לְמֶמְשֶׁלֶת הַיּוֹם וְאֶת הַמָּאוֹר הַקָּטֹן לְמֶמְשֶׁלֶת הַלַּיְלָה וְאֵת הַכּוֹכָבִים."</vt:lpstr>
      <vt:lpstr>"וַיַּעַשׂ אֱלֹקִים אֶת שְׁנֵי הַמְּאֹרֹת הַגְּדֹלִים אֶת הַמָּאוֹר הַגָּדֹל לְמֶמְשֶׁלֶת הַיּוֹם וְאֶת הַמָּאוֹר הַקָּטֹן לְמֶמְשֶׁלֶת הַלַּיְלָה וְאֵת הַכּוֹכָבִים."</vt:lpstr>
      <vt:lpstr>"וַיִּבְרָא אֱלֹקִים  אֶת הַתַּנִּינִם הַגְּדֹלִים  וְאֵת כָּל נֶפֶשׁ הַחַיָּה הָרֹמֶשֶׂת  אֲשֶׁר שָׁרְצוּ הַמַּיִם לְמִינֵהֶם  וְאֵת כָּל עוֹף כָּנָף לְמִינֵהוּ"</vt:lpstr>
      <vt:lpstr>"וַיֹּאמֶר אֱלֹקִים  תּוֹצֵא הָאָרֶץ נֶפֶשׁ חַיָּה לְמִינָהּ  בְּהֵמָה וָרֶמֶשׂ וְחַיְתוֹ אֶרֶץ לְמִינָהּ"</vt:lpstr>
      <vt:lpstr>"וַיִּבְרָא אֱלֹקִים  אֶת הָאָדָם בְּצַלְמוֹ  בְּצֶלֶם אֱלֹקִים בָּרָא אֹתוֹ"</vt:lpstr>
      <vt:lpstr>"וַיִּיצֶר ה' אֱלֹקִים  אֶת הָאָדָם עָפָר מִן הָאֲדָמָה וַיִּפַּח בְּאַפָּיו נִשְׁמַת חַיִּים וַיְהִי הָאָדָם לְנֶפֶשׁ חַיָּה."</vt:lpstr>
      <vt:lpstr>"וַיֹּאמֶר ה' אֱלֹקִים לֹא טוֹב הֱיוֹת הָאָדָם לְבַדּוֹ אֶעֱשֶׂהּ לּוֹ עֵזֶר כְּנֶגְדּוֹ... וַיִּבֶן ה' אֱלֹקִים אֶת הַצֵּלָע אֲשֶׁר לָקַח מִן הָאָדָם לְאִשָּׁה וַיְבִאֶהָ אֶל הָאָדָם."</vt:lpstr>
      <vt:lpstr>" וַיְכַל אֱלֹקִים בַּיּוֹם הַשְּׁבִיעִי מְלַאכְתּוֹ אֲשֶׁר עָשָׂה  וַיִּשְׁבֹּת בַּיּוֹם הַשְּׁבִיעִי  מִכָּל מְלַאכְתּוֹ אֲשֶׁר עָשָׂה. וַיְבָרֶךְ אֱלֹהִים אֶת יוֹם הַשְּׁבִיעִי וַיְקַדֵּשׁ אֹתוֹ."</vt:lpstr>
      <vt:lpstr>גַּן עֵדֶן</vt:lpstr>
      <vt:lpstr>מצגת של PowerPoint‏</vt:lpstr>
      <vt:lpstr>מצגת של PowerPoint‏</vt:lpstr>
      <vt:lpstr>מצגת של PowerPoint‏</vt:lpstr>
      <vt:lpstr>מצגת של PowerPoint‏</vt:lpstr>
      <vt:lpstr>חֵטְא עֵץ הַדַּעַת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קַיִן וְהֶבֶל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פָּרָשַׁת בְּרֵאשִׁית</dc:title>
  <dc:creator>user</dc:creator>
  <cp:lastModifiedBy>user</cp:lastModifiedBy>
  <cp:revision>1</cp:revision>
  <dcterms:created xsi:type="dcterms:W3CDTF">2020-10-15T06:56:39Z</dcterms:created>
  <dcterms:modified xsi:type="dcterms:W3CDTF">2020-10-15T06:58:24Z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0x010100779DA2C9A8733D4E9195EFD3AC1F7BA0</vt:lpwstr>
  </property>
</Properties>
</file>